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
  </p:notesMasterIdLst>
  <p:handoutMasterIdLst>
    <p:handoutMasterId r:id="rId28"/>
  </p:handoutMasterIdLst>
  <p:sldIdLst>
    <p:sldId id="256" r:id="rId3"/>
    <p:sldId id="271" r:id="rId4"/>
    <p:sldId id="278" r:id="rId5"/>
    <p:sldId id="279" r:id="rId6"/>
    <p:sldId id="280" r:id="rId7"/>
    <p:sldId id="257" r:id="rId8"/>
    <p:sldId id="258" r:id="rId9"/>
    <p:sldId id="272" r:id="rId10"/>
    <p:sldId id="273" r:id="rId11"/>
    <p:sldId id="274" r:id="rId12"/>
    <p:sldId id="284" r:id="rId13"/>
    <p:sldId id="275" r:id="rId14"/>
    <p:sldId id="276" r:id="rId15"/>
    <p:sldId id="277" r:id="rId16"/>
    <p:sldId id="259" r:id="rId17"/>
    <p:sldId id="281" r:id="rId18"/>
    <p:sldId id="286" r:id="rId19"/>
    <p:sldId id="285" r:id="rId20"/>
    <p:sldId id="282" r:id="rId21"/>
    <p:sldId id="288" r:id="rId22"/>
    <p:sldId id="290" r:id="rId23"/>
    <p:sldId id="287" r:id="rId24"/>
    <p:sldId id="283" r:id="rId25"/>
    <p:sldId id="2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7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21" autoAdjust="0"/>
    <p:restoredTop sz="94660"/>
  </p:normalViewPr>
  <p:slideViewPr>
    <p:cSldViewPr snapToGrid="0">
      <p:cViewPr varScale="1">
        <p:scale>
          <a:sx n="86" d="100"/>
          <a:sy n="86" d="100"/>
        </p:scale>
        <p:origin x="26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9D12F99-1C8A-4267-8502-A283DCEF41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B172E02-2488-4447-84BD-08548D3F96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02120-3D02-4397-A3D7-11758024C40B}" type="datetimeFigureOut">
              <a:rPr lang="en-US" smtClean="0"/>
              <a:t>5/31/2023</a:t>
            </a:fld>
            <a:endParaRPr lang="en-US"/>
          </a:p>
        </p:txBody>
      </p:sp>
      <p:sp>
        <p:nvSpPr>
          <p:cNvPr id="4" name="Footer Placeholder 3">
            <a:extLst>
              <a:ext uri="{FF2B5EF4-FFF2-40B4-BE49-F238E27FC236}">
                <a16:creationId xmlns:a16="http://schemas.microsoft.com/office/drawing/2014/main" id="{25FB5F38-5C95-4814-BE7C-0FD694654D7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Luận văn tốt nghiệp</a:t>
            </a:r>
          </a:p>
        </p:txBody>
      </p:sp>
      <p:sp>
        <p:nvSpPr>
          <p:cNvPr id="5" name="Slide Number Placeholder 4">
            <a:extLst>
              <a:ext uri="{FF2B5EF4-FFF2-40B4-BE49-F238E27FC236}">
                <a16:creationId xmlns:a16="http://schemas.microsoft.com/office/drawing/2014/main" id="{D68F5C54-0B09-4248-B65F-15C047E966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B95F12-459A-4FA4-A6AC-5547D212574D}" type="slidenum">
              <a:rPr lang="en-US" smtClean="0"/>
              <a:t>‹#›</a:t>
            </a:fld>
            <a:endParaRPr lang="en-US"/>
          </a:p>
        </p:txBody>
      </p:sp>
    </p:spTree>
    <p:extLst>
      <p:ext uri="{BB962C8B-B14F-4D97-AF65-F5344CB8AC3E}">
        <p14:creationId xmlns:p14="http://schemas.microsoft.com/office/powerpoint/2010/main" val="91233772"/>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E404BE-A957-4A6F-91AA-FFB8084B779D}" type="datetimeFigureOut">
              <a:rPr lang="en-US" smtClean="0"/>
              <a:t>5/31/2023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Luận văn tốt nghiệp</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F6F56-5A3E-43C4-A0B4-387586621A82}" type="slidenum">
              <a:rPr lang="en-US" smtClean="0"/>
              <a:t>‹#›</a:t>
            </a:fld>
            <a:endParaRPr lang="en-US"/>
          </a:p>
        </p:txBody>
      </p:sp>
    </p:spTree>
    <p:extLst>
      <p:ext uri="{BB962C8B-B14F-4D97-AF65-F5344CB8AC3E}">
        <p14:creationId xmlns:p14="http://schemas.microsoft.com/office/powerpoint/2010/main" val="2725676642"/>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862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6988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03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019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0601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400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1392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706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8016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055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327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647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5002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4438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187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871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920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878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679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269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1550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482acf6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482acf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2722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C0A0-0458-4B40-9B30-12894F0C78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8531C1-1E4A-4048-B605-EEF8506074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D58D01-878A-4FDB-9419-EB4D5023C702}"/>
              </a:ext>
            </a:extLst>
          </p:cNvPr>
          <p:cNvSpPr>
            <a:spLocks noGrp="1"/>
          </p:cNvSpPr>
          <p:nvPr>
            <p:ph type="dt" sz="half" idx="10"/>
          </p:nvPr>
        </p:nvSpPr>
        <p:spPr/>
        <p:txBody>
          <a:bodyPr/>
          <a:lstStyle/>
          <a:p>
            <a:fld id="{31A03208-7E97-4AE9-9460-2A29E8AFD38C}" type="datetime1">
              <a:rPr lang="en-US" smtClean="0"/>
              <a:t>5/31/2023</a:t>
            </a:fld>
            <a:endParaRPr lang="en-US"/>
          </a:p>
        </p:txBody>
      </p:sp>
      <p:sp>
        <p:nvSpPr>
          <p:cNvPr id="5" name="Footer Placeholder 4">
            <a:extLst>
              <a:ext uri="{FF2B5EF4-FFF2-40B4-BE49-F238E27FC236}">
                <a16:creationId xmlns:a16="http://schemas.microsoft.com/office/drawing/2014/main" id="{157C29CC-87BB-49D8-B8A7-20775019D0F8}"/>
              </a:ext>
            </a:extLst>
          </p:cNvPr>
          <p:cNvSpPr>
            <a:spLocks noGrp="1"/>
          </p:cNvSpPr>
          <p:nvPr>
            <p:ph type="ftr" sz="quarter" idx="11"/>
          </p:nvPr>
        </p:nvSpPr>
        <p:spPr/>
        <p:txBody>
          <a:bodyPr/>
          <a:lstStyle/>
          <a:p>
            <a:r>
              <a:rPr lang="en-US"/>
              <a:t>Luận văn tốt nghiệp                  GVHD: PGS.TS Đoàn Vân Anh </a:t>
            </a:r>
          </a:p>
        </p:txBody>
      </p:sp>
      <p:sp>
        <p:nvSpPr>
          <p:cNvPr id="6" name="Slide Number Placeholder 5">
            <a:extLst>
              <a:ext uri="{FF2B5EF4-FFF2-40B4-BE49-F238E27FC236}">
                <a16:creationId xmlns:a16="http://schemas.microsoft.com/office/drawing/2014/main" id="{D7AA1D8F-91D3-413F-AC43-0B8A41DBECD7}"/>
              </a:ext>
            </a:extLst>
          </p:cNvPr>
          <p:cNvSpPr>
            <a:spLocks noGrp="1"/>
          </p:cNvSpPr>
          <p:nvPr>
            <p:ph type="sldNum" sz="quarter" idx="12"/>
          </p:nvPr>
        </p:nvSpPr>
        <p:spPr/>
        <p:txBody>
          <a:bodyPr/>
          <a:lstStyle/>
          <a:p>
            <a:fld id="{CB325378-3532-4C5A-90DE-B8A1289EB276}" type="slidenum">
              <a:rPr lang="en-US" smtClean="0"/>
              <a:t>‹#›</a:t>
            </a:fld>
            <a:endParaRPr lang="en-US"/>
          </a:p>
        </p:txBody>
      </p:sp>
    </p:spTree>
    <p:extLst>
      <p:ext uri="{BB962C8B-B14F-4D97-AF65-F5344CB8AC3E}">
        <p14:creationId xmlns:p14="http://schemas.microsoft.com/office/powerpoint/2010/main" val="2101906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70B7-E4A5-498D-B830-A1A5F05D06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485EE7-C135-44E6-A0C7-2E09A2EE3D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09233-5B76-47BA-8A13-91515224F181}"/>
              </a:ext>
            </a:extLst>
          </p:cNvPr>
          <p:cNvSpPr>
            <a:spLocks noGrp="1"/>
          </p:cNvSpPr>
          <p:nvPr>
            <p:ph type="dt" sz="half" idx="10"/>
          </p:nvPr>
        </p:nvSpPr>
        <p:spPr/>
        <p:txBody>
          <a:bodyPr/>
          <a:lstStyle/>
          <a:p>
            <a:fld id="{2C94A9DA-046C-4B81-A97D-696375D344E5}" type="datetime1">
              <a:rPr lang="en-US" smtClean="0"/>
              <a:t>5/31/2023</a:t>
            </a:fld>
            <a:endParaRPr lang="en-US"/>
          </a:p>
        </p:txBody>
      </p:sp>
      <p:sp>
        <p:nvSpPr>
          <p:cNvPr id="5" name="Footer Placeholder 4">
            <a:extLst>
              <a:ext uri="{FF2B5EF4-FFF2-40B4-BE49-F238E27FC236}">
                <a16:creationId xmlns:a16="http://schemas.microsoft.com/office/drawing/2014/main" id="{CD7FA956-2BBE-4162-BB8D-A17CEB38FB81}"/>
              </a:ext>
            </a:extLst>
          </p:cNvPr>
          <p:cNvSpPr>
            <a:spLocks noGrp="1"/>
          </p:cNvSpPr>
          <p:nvPr>
            <p:ph type="ftr" sz="quarter" idx="11"/>
          </p:nvPr>
        </p:nvSpPr>
        <p:spPr/>
        <p:txBody>
          <a:bodyPr/>
          <a:lstStyle/>
          <a:p>
            <a:r>
              <a:rPr lang="en-US"/>
              <a:t>Luận văn tốt nghiệp                  GVHD: PGS.TS Đoàn Vân Anh </a:t>
            </a:r>
          </a:p>
        </p:txBody>
      </p:sp>
      <p:sp>
        <p:nvSpPr>
          <p:cNvPr id="6" name="Slide Number Placeholder 5">
            <a:extLst>
              <a:ext uri="{FF2B5EF4-FFF2-40B4-BE49-F238E27FC236}">
                <a16:creationId xmlns:a16="http://schemas.microsoft.com/office/drawing/2014/main" id="{02881F21-DF46-458E-95CC-80B00D7F0B2C}"/>
              </a:ext>
            </a:extLst>
          </p:cNvPr>
          <p:cNvSpPr>
            <a:spLocks noGrp="1"/>
          </p:cNvSpPr>
          <p:nvPr>
            <p:ph type="sldNum" sz="quarter" idx="12"/>
          </p:nvPr>
        </p:nvSpPr>
        <p:spPr/>
        <p:txBody>
          <a:bodyPr/>
          <a:lstStyle/>
          <a:p>
            <a:fld id="{CB325378-3532-4C5A-90DE-B8A1289EB276}" type="slidenum">
              <a:rPr lang="en-US" smtClean="0"/>
              <a:t>‹#›</a:t>
            </a:fld>
            <a:endParaRPr lang="en-US"/>
          </a:p>
        </p:txBody>
      </p:sp>
    </p:spTree>
    <p:extLst>
      <p:ext uri="{BB962C8B-B14F-4D97-AF65-F5344CB8AC3E}">
        <p14:creationId xmlns:p14="http://schemas.microsoft.com/office/powerpoint/2010/main" val="2893709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968B4F-F81D-49D5-81E2-5410DB546B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372493-2FF6-4BBA-8AAF-3AFA87AC31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10695-CB1D-4D46-86D2-35F45E98DDD5}"/>
              </a:ext>
            </a:extLst>
          </p:cNvPr>
          <p:cNvSpPr>
            <a:spLocks noGrp="1"/>
          </p:cNvSpPr>
          <p:nvPr>
            <p:ph type="dt" sz="half" idx="10"/>
          </p:nvPr>
        </p:nvSpPr>
        <p:spPr/>
        <p:txBody>
          <a:bodyPr/>
          <a:lstStyle/>
          <a:p>
            <a:fld id="{9A7E9D74-D0A2-4C8C-B305-7896DCA9B97B}" type="datetime1">
              <a:rPr lang="en-US" smtClean="0"/>
              <a:t>5/31/2023</a:t>
            </a:fld>
            <a:endParaRPr lang="en-US"/>
          </a:p>
        </p:txBody>
      </p:sp>
      <p:sp>
        <p:nvSpPr>
          <p:cNvPr id="5" name="Footer Placeholder 4">
            <a:extLst>
              <a:ext uri="{FF2B5EF4-FFF2-40B4-BE49-F238E27FC236}">
                <a16:creationId xmlns:a16="http://schemas.microsoft.com/office/drawing/2014/main" id="{8B25E38B-59A8-41AD-B630-92B6AC5303A7}"/>
              </a:ext>
            </a:extLst>
          </p:cNvPr>
          <p:cNvSpPr>
            <a:spLocks noGrp="1"/>
          </p:cNvSpPr>
          <p:nvPr>
            <p:ph type="ftr" sz="quarter" idx="11"/>
          </p:nvPr>
        </p:nvSpPr>
        <p:spPr/>
        <p:txBody>
          <a:bodyPr/>
          <a:lstStyle/>
          <a:p>
            <a:r>
              <a:rPr lang="en-US"/>
              <a:t>Luận văn tốt nghiệp                  GVHD: PGS.TS Đoàn Vân Anh </a:t>
            </a:r>
          </a:p>
        </p:txBody>
      </p:sp>
      <p:sp>
        <p:nvSpPr>
          <p:cNvPr id="6" name="Slide Number Placeholder 5">
            <a:extLst>
              <a:ext uri="{FF2B5EF4-FFF2-40B4-BE49-F238E27FC236}">
                <a16:creationId xmlns:a16="http://schemas.microsoft.com/office/drawing/2014/main" id="{2C93C71B-D016-4E4F-9A80-363851E1C0BA}"/>
              </a:ext>
            </a:extLst>
          </p:cNvPr>
          <p:cNvSpPr>
            <a:spLocks noGrp="1"/>
          </p:cNvSpPr>
          <p:nvPr>
            <p:ph type="sldNum" sz="quarter" idx="12"/>
          </p:nvPr>
        </p:nvSpPr>
        <p:spPr/>
        <p:txBody>
          <a:bodyPr/>
          <a:lstStyle/>
          <a:p>
            <a:fld id="{CB325378-3532-4C5A-90DE-B8A1289EB276}" type="slidenum">
              <a:rPr lang="en-US" smtClean="0"/>
              <a:t>‹#›</a:t>
            </a:fld>
            <a:endParaRPr lang="en-US"/>
          </a:p>
        </p:txBody>
      </p:sp>
    </p:spTree>
    <p:extLst>
      <p:ext uri="{BB962C8B-B14F-4D97-AF65-F5344CB8AC3E}">
        <p14:creationId xmlns:p14="http://schemas.microsoft.com/office/powerpoint/2010/main" val="3975206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p:nvPr/>
        </p:nvSpPr>
        <p:spPr>
          <a:xfrm>
            <a:off x="966600" y="674467"/>
            <a:ext cx="10272000" cy="617200"/>
          </a:xfrm>
          <a:prstGeom prst="rect">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3" name="Google Shape;23;p4"/>
          <p:cNvPicPr preferRelativeResize="0"/>
          <p:nvPr/>
        </p:nvPicPr>
        <p:blipFill>
          <a:blip r:embed="rId2">
            <a:alphaModFix amt="42000"/>
          </a:blip>
          <a:stretch>
            <a:fillRect/>
          </a:stretch>
        </p:blipFill>
        <p:spPr>
          <a:xfrm>
            <a:off x="0" y="0"/>
            <a:ext cx="12192000" cy="6858000"/>
          </a:xfrm>
          <a:prstGeom prst="rect">
            <a:avLst/>
          </a:prstGeom>
          <a:noFill/>
          <a:ln>
            <a:noFill/>
          </a:ln>
        </p:spPr>
      </p:pic>
      <p:sp>
        <p:nvSpPr>
          <p:cNvPr id="24" name="Google Shape;24;p4"/>
          <p:cNvSpPr txBox="1">
            <a:spLocks noGrp="1"/>
          </p:cNvSpPr>
          <p:nvPr>
            <p:ph type="body" idx="1"/>
          </p:nvPr>
        </p:nvSpPr>
        <p:spPr>
          <a:xfrm>
            <a:off x="963500" y="1439833"/>
            <a:ext cx="10065200" cy="44488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Clr>
                <a:schemeClr val="accent2"/>
              </a:buClr>
              <a:buSzPts val="1200"/>
              <a:buAutoNum type="arabicPeriod"/>
              <a:defRPr sz="1667" b="1"/>
            </a:lvl1pPr>
            <a:lvl2pPr marL="1219170" lvl="1" indent="-406390" rtl="0">
              <a:lnSpc>
                <a:spcPct val="115000"/>
              </a:lnSpc>
              <a:spcBef>
                <a:spcPts val="0"/>
              </a:spcBef>
              <a:spcAft>
                <a:spcPts val="0"/>
              </a:spcAft>
              <a:buSzPts val="1200"/>
              <a:buFont typeface="Roboto Condensed Light"/>
              <a:buAutoNum type="alphaLcPeriod"/>
              <a:defRPr/>
            </a:lvl2pPr>
            <a:lvl3pPr marL="1828754" lvl="2" indent="-406390" rtl="0">
              <a:lnSpc>
                <a:spcPct val="115000"/>
              </a:lnSpc>
              <a:spcBef>
                <a:spcPts val="0"/>
              </a:spcBef>
              <a:spcAft>
                <a:spcPts val="0"/>
              </a:spcAft>
              <a:buSzPts val="1200"/>
              <a:buFont typeface="Roboto Condensed Light"/>
              <a:buAutoNum type="romanLcPeriod"/>
              <a:defRPr/>
            </a:lvl3pPr>
            <a:lvl4pPr marL="2438339" lvl="3" indent="-406390" rtl="0">
              <a:lnSpc>
                <a:spcPct val="115000"/>
              </a:lnSpc>
              <a:spcBef>
                <a:spcPts val="0"/>
              </a:spcBef>
              <a:spcAft>
                <a:spcPts val="0"/>
              </a:spcAft>
              <a:buSzPts val="1200"/>
              <a:buFont typeface="Roboto Condensed Light"/>
              <a:buAutoNum type="arabicPeriod"/>
              <a:defRPr/>
            </a:lvl4pPr>
            <a:lvl5pPr marL="3047924" lvl="4" indent="-406390" rtl="0">
              <a:lnSpc>
                <a:spcPct val="115000"/>
              </a:lnSpc>
              <a:spcBef>
                <a:spcPts val="0"/>
              </a:spcBef>
              <a:spcAft>
                <a:spcPts val="0"/>
              </a:spcAft>
              <a:buSzPts val="1200"/>
              <a:buFont typeface="Roboto Condensed Light"/>
              <a:buAutoNum type="alphaLcPeriod"/>
              <a:defRPr/>
            </a:lvl5pPr>
            <a:lvl6pPr marL="3657509" lvl="5" indent="-406390" rtl="0">
              <a:lnSpc>
                <a:spcPct val="115000"/>
              </a:lnSpc>
              <a:spcBef>
                <a:spcPts val="0"/>
              </a:spcBef>
              <a:spcAft>
                <a:spcPts val="0"/>
              </a:spcAft>
              <a:buSzPts val="1200"/>
              <a:buFont typeface="Roboto Condensed Light"/>
              <a:buAutoNum type="romanLcPeriod"/>
              <a:defRPr/>
            </a:lvl6pPr>
            <a:lvl7pPr marL="4267093" lvl="6" indent="-406390" rtl="0">
              <a:lnSpc>
                <a:spcPct val="115000"/>
              </a:lnSpc>
              <a:spcBef>
                <a:spcPts val="0"/>
              </a:spcBef>
              <a:spcAft>
                <a:spcPts val="0"/>
              </a:spcAft>
              <a:buSzPts val="1200"/>
              <a:buFont typeface="Roboto Condensed Light"/>
              <a:buAutoNum type="arabicPeriod"/>
              <a:defRPr/>
            </a:lvl7pPr>
            <a:lvl8pPr marL="4876678" lvl="7" indent="-406390" rtl="0">
              <a:lnSpc>
                <a:spcPct val="115000"/>
              </a:lnSpc>
              <a:spcBef>
                <a:spcPts val="0"/>
              </a:spcBef>
              <a:spcAft>
                <a:spcPts val="0"/>
              </a:spcAft>
              <a:buSzPts val="1200"/>
              <a:buFont typeface="Roboto Condensed Light"/>
              <a:buAutoNum type="alphaLcPeriod"/>
              <a:defRPr/>
            </a:lvl8pPr>
            <a:lvl9pPr marL="5486263" lvl="8" indent="-406390" rtl="0">
              <a:lnSpc>
                <a:spcPct val="115000"/>
              </a:lnSpc>
              <a:spcBef>
                <a:spcPts val="0"/>
              </a:spcBef>
              <a:spcAft>
                <a:spcPts val="0"/>
              </a:spcAft>
              <a:buSzPts val="1200"/>
              <a:buFont typeface="Roboto Condensed Light"/>
              <a:buAutoNum type="romanLcPeriod"/>
              <a:defRPr/>
            </a:lvl9pPr>
          </a:lstStyle>
          <a:p>
            <a:endParaRPr/>
          </a:p>
        </p:txBody>
      </p:sp>
      <p:sp>
        <p:nvSpPr>
          <p:cNvPr id="25" name="Google Shape;25;p4"/>
          <p:cNvSpPr/>
          <p:nvPr/>
        </p:nvSpPr>
        <p:spPr>
          <a:xfrm>
            <a:off x="0" y="6263233"/>
            <a:ext cx="12192000" cy="594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6" name="Google Shape;26;p4"/>
          <p:cNvPicPr preferRelativeResize="0"/>
          <p:nvPr/>
        </p:nvPicPr>
        <p:blipFill rotWithShape="1">
          <a:blip r:embed="rId3">
            <a:alphaModFix/>
          </a:blip>
          <a:srcRect t="87657"/>
          <a:stretch/>
        </p:blipFill>
        <p:spPr>
          <a:xfrm>
            <a:off x="0" y="6338001"/>
            <a:ext cx="12192000" cy="519999"/>
          </a:xfrm>
          <a:prstGeom prst="rect">
            <a:avLst/>
          </a:prstGeom>
          <a:noFill/>
          <a:ln>
            <a:noFill/>
          </a:ln>
        </p:spPr>
      </p:pic>
      <p:sp>
        <p:nvSpPr>
          <p:cNvPr id="27" name="Google Shape;27;p4"/>
          <p:cNvSpPr/>
          <p:nvPr/>
        </p:nvSpPr>
        <p:spPr>
          <a:xfrm>
            <a:off x="2598301" y="526300"/>
            <a:ext cx="6858948" cy="913515"/>
          </a:xfrm>
          <a:custGeom>
            <a:avLst/>
            <a:gdLst/>
            <a:ahLst/>
            <a:cxnLst/>
            <a:rect l="l" t="t" r="r" b="b"/>
            <a:pathLst>
              <a:path w="79678" h="21233" extrusionOk="0">
                <a:moveTo>
                  <a:pt x="4944" y="12256"/>
                </a:moveTo>
                <a:cubicBezTo>
                  <a:pt x="5136" y="12256"/>
                  <a:pt x="5329" y="12319"/>
                  <a:pt x="5528" y="12504"/>
                </a:cubicBezTo>
                <a:cubicBezTo>
                  <a:pt x="5518" y="12503"/>
                  <a:pt x="5507" y="12503"/>
                  <a:pt x="5497" y="12503"/>
                </a:cubicBezTo>
                <a:cubicBezTo>
                  <a:pt x="4978" y="12503"/>
                  <a:pt x="5411" y="13297"/>
                  <a:pt x="4867" y="13297"/>
                </a:cubicBezTo>
                <a:cubicBezTo>
                  <a:pt x="4809" y="13297"/>
                  <a:pt x="4741" y="13288"/>
                  <a:pt x="4659" y="13269"/>
                </a:cubicBezTo>
                <a:lnTo>
                  <a:pt x="4103" y="12469"/>
                </a:lnTo>
                <a:cubicBezTo>
                  <a:pt x="4391" y="12387"/>
                  <a:pt x="4666" y="12256"/>
                  <a:pt x="4944" y="12256"/>
                </a:cubicBezTo>
                <a:close/>
                <a:moveTo>
                  <a:pt x="47425" y="16396"/>
                </a:moveTo>
                <a:cubicBezTo>
                  <a:pt x="47891" y="16396"/>
                  <a:pt x="48353" y="16421"/>
                  <a:pt x="48808" y="16467"/>
                </a:cubicBezTo>
                <a:cubicBezTo>
                  <a:pt x="49573" y="16606"/>
                  <a:pt x="50337" y="16641"/>
                  <a:pt x="51102" y="16710"/>
                </a:cubicBezTo>
                <a:cubicBezTo>
                  <a:pt x="53397" y="16849"/>
                  <a:pt x="55726" y="16849"/>
                  <a:pt x="57985" y="17232"/>
                </a:cubicBezTo>
                <a:cubicBezTo>
                  <a:pt x="60419" y="17614"/>
                  <a:pt x="62887" y="17649"/>
                  <a:pt x="65285" y="18136"/>
                </a:cubicBezTo>
                <a:cubicBezTo>
                  <a:pt x="65425" y="18205"/>
                  <a:pt x="65598" y="18309"/>
                  <a:pt x="65737" y="18414"/>
                </a:cubicBezTo>
                <a:cubicBezTo>
                  <a:pt x="58924" y="17649"/>
                  <a:pt x="52284" y="16849"/>
                  <a:pt x="45610" y="16536"/>
                </a:cubicBezTo>
                <a:cubicBezTo>
                  <a:pt x="46217" y="16439"/>
                  <a:pt x="46824" y="16396"/>
                  <a:pt x="47425" y="16396"/>
                </a:cubicBezTo>
                <a:close/>
                <a:moveTo>
                  <a:pt x="24929" y="17094"/>
                </a:moveTo>
                <a:cubicBezTo>
                  <a:pt x="25612" y="17094"/>
                  <a:pt x="26294" y="17122"/>
                  <a:pt x="26977" y="17197"/>
                </a:cubicBezTo>
                <a:cubicBezTo>
                  <a:pt x="26699" y="17475"/>
                  <a:pt x="26699" y="17475"/>
                  <a:pt x="26351" y="17475"/>
                </a:cubicBezTo>
                <a:cubicBezTo>
                  <a:pt x="26026" y="17471"/>
                  <a:pt x="25701" y="17469"/>
                  <a:pt x="25375" y="17469"/>
                </a:cubicBezTo>
                <a:cubicBezTo>
                  <a:pt x="23059" y="17469"/>
                  <a:pt x="20742" y="17579"/>
                  <a:pt x="18425" y="17823"/>
                </a:cubicBezTo>
                <a:cubicBezTo>
                  <a:pt x="16930" y="17927"/>
                  <a:pt x="15401" y="18170"/>
                  <a:pt x="13941" y="18170"/>
                </a:cubicBezTo>
                <a:cubicBezTo>
                  <a:pt x="12029" y="18170"/>
                  <a:pt x="10186" y="18622"/>
                  <a:pt x="8275" y="18622"/>
                </a:cubicBezTo>
                <a:cubicBezTo>
                  <a:pt x="7232" y="18622"/>
                  <a:pt x="6119" y="18935"/>
                  <a:pt x="5042" y="19039"/>
                </a:cubicBezTo>
                <a:cubicBezTo>
                  <a:pt x="4908" y="19064"/>
                  <a:pt x="4765" y="19092"/>
                  <a:pt x="4623" y="19092"/>
                </a:cubicBezTo>
                <a:cubicBezTo>
                  <a:pt x="4360" y="19092"/>
                  <a:pt x="4098" y="18994"/>
                  <a:pt x="3894" y="18587"/>
                </a:cubicBezTo>
                <a:cubicBezTo>
                  <a:pt x="4937" y="18379"/>
                  <a:pt x="5911" y="18101"/>
                  <a:pt x="6884" y="17962"/>
                </a:cubicBezTo>
                <a:cubicBezTo>
                  <a:pt x="9292" y="17718"/>
                  <a:pt x="11700" y="17608"/>
                  <a:pt x="14109" y="17608"/>
                </a:cubicBezTo>
                <a:cubicBezTo>
                  <a:pt x="14447" y="17608"/>
                  <a:pt x="14785" y="17610"/>
                  <a:pt x="15123" y="17614"/>
                </a:cubicBezTo>
                <a:cubicBezTo>
                  <a:pt x="15783" y="17579"/>
                  <a:pt x="16479" y="17475"/>
                  <a:pt x="17139" y="17336"/>
                </a:cubicBezTo>
                <a:cubicBezTo>
                  <a:pt x="17243" y="17301"/>
                  <a:pt x="17348" y="17301"/>
                  <a:pt x="17452" y="17301"/>
                </a:cubicBezTo>
                <a:cubicBezTo>
                  <a:pt x="17905" y="17331"/>
                  <a:pt x="18357" y="17343"/>
                  <a:pt x="18809" y="17343"/>
                </a:cubicBezTo>
                <a:cubicBezTo>
                  <a:pt x="20858" y="17343"/>
                  <a:pt x="22895" y="17094"/>
                  <a:pt x="24929" y="17094"/>
                </a:cubicBezTo>
                <a:close/>
                <a:moveTo>
                  <a:pt x="31561" y="1"/>
                </a:moveTo>
                <a:cubicBezTo>
                  <a:pt x="31124" y="1"/>
                  <a:pt x="30685" y="8"/>
                  <a:pt x="30245" y="24"/>
                </a:cubicBezTo>
                <a:cubicBezTo>
                  <a:pt x="29630" y="47"/>
                  <a:pt x="29020" y="55"/>
                  <a:pt x="28411" y="55"/>
                </a:cubicBezTo>
                <a:cubicBezTo>
                  <a:pt x="27193" y="55"/>
                  <a:pt x="25980" y="24"/>
                  <a:pt x="24752" y="24"/>
                </a:cubicBezTo>
                <a:cubicBezTo>
                  <a:pt x="24196" y="24"/>
                  <a:pt x="23644" y="22"/>
                  <a:pt x="23095" y="22"/>
                </a:cubicBezTo>
                <a:cubicBezTo>
                  <a:pt x="21447" y="22"/>
                  <a:pt x="19824" y="42"/>
                  <a:pt x="18182" y="198"/>
                </a:cubicBezTo>
                <a:cubicBezTo>
                  <a:pt x="18146" y="201"/>
                  <a:pt x="18111" y="202"/>
                  <a:pt x="18076" y="202"/>
                </a:cubicBezTo>
                <a:cubicBezTo>
                  <a:pt x="17751" y="202"/>
                  <a:pt x="17423" y="99"/>
                  <a:pt x="17067" y="99"/>
                </a:cubicBezTo>
                <a:cubicBezTo>
                  <a:pt x="16966" y="99"/>
                  <a:pt x="16863" y="107"/>
                  <a:pt x="16757" y="128"/>
                </a:cubicBezTo>
                <a:cubicBezTo>
                  <a:pt x="15783" y="337"/>
                  <a:pt x="14775" y="476"/>
                  <a:pt x="13802" y="580"/>
                </a:cubicBezTo>
                <a:cubicBezTo>
                  <a:pt x="11890" y="754"/>
                  <a:pt x="9978" y="998"/>
                  <a:pt x="8066" y="1032"/>
                </a:cubicBezTo>
                <a:cubicBezTo>
                  <a:pt x="7994" y="1030"/>
                  <a:pt x="7922" y="1029"/>
                  <a:pt x="7850" y="1029"/>
                </a:cubicBezTo>
                <a:cubicBezTo>
                  <a:pt x="6914" y="1029"/>
                  <a:pt x="5985" y="1238"/>
                  <a:pt x="5146" y="1658"/>
                </a:cubicBezTo>
                <a:cubicBezTo>
                  <a:pt x="5598" y="2319"/>
                  <a:pt x="6328" y="2145"/>
                  <a:pt x="6954" y="2319"/>
                </a:cubicBezTo>
                <a:cubicBezTo>
                  <a:pt x="6571" y="2562"/>
                  <a:pt x="5876" y="2527"/>
                  <a:pt x="5980" y="3083"/>
                </a:cubicBezTo>
                <a:cubicBezTo>
                  <a:pt x="6056" y="3432"/>
                  <a:pt x="6238" y="3523"/>
                  <a:pt x="6459" y="3523"/>
                </a:cubicBezTo>
                <a:cubicBezTo>
                  <a:pt x="6699" y="3523"/>
                  <a:pt x="6984" y="3417"/>
                  <a:pt x="7231" y="3417"/>
                </a:cubicBezTo>
                <a:cubicBezTo>
                  <a:pt x="7279" y="3417"/>
                  <a:pt x="7326" y="3421"/>
                  <a:pt x="7371" y="3431"/>
                </a:cubicBezTo>
                <a:cubicBezTo>
                  <a:pt x="7018" y="4008"/>
                  <a:pt x="6400" y="4378"/>
                  <a:pt x="5734" y="4378"/>
                </a:cubicBezTo>
                <a:cubicBezTo>
                  <a:pt x="5677" y="4378"/>
                  <a:pt x="5620" y="4375"/>
                  <a:pt x="5563" y="4370"/>
                </a:cubicBezTo>
                <a:cubicBezTo>
                  <a:pt x="5525" y="4366"/>
                  <a:pt x="5488" y="4364"/>
                  <a:pt x="5451" y="4364"/>
                </a:cubicBezTo>
                <a:cubicBezTo>
                  <a:pt x="4778" y="4364"/>
                  <a:pt x="4277" y="4942"/>
                  <a:pt x="3651" y="5239"/>
                </a:cubicBezTo>
                <a:cubicBezTo>
                  <a:pt x="4068" y="5725"/>
                  <a:pt x="4624" y="5586"/>
                  <a:pt x="5007" y="5830"/>
                </a:cubicBezTo>
                <a:cubicBezTo>
                  <a:pt x="4659" y="6281"/>
                  <a:pt x="4381" y="6699"/>
                  <a:pt x="5215" y="6977"/>
                </a:cubicBezTo>
                <a:cubicBezTo>
                  <a:pt x="3373" y="7185"/>
                  <a:pt x="1565" y="7776"/>
                  <a:pt x="1" y="8715"/>
                </a:cubicBezTo>
                <a:cubicBezTo>
                  <a:pt x="220" y="8782"/>
                  <a:pt x="439" y="8807"/>
                  <a:pt x="660" y="8807"/>
                </a:cubicBezTo>
                <a:cubicBezTo>
                  <a:pt x="1255" y="8807"/>
                  <a:pt x="1868" y="8629"/>
                  <a:pt x="2546" y="8629"/>
                </a:cubicBezTo>
                <a:cubicBezTo>
                  <a:pt x="2658" y="8629"/>
                  <a:pt x="2771" y="8634"/>
                  <a:pt x="2886" y="8645"/>
                </a:cubicBezTo>
                <a:cubicBezTo>
                  <a:pt x="2122" y="9132"/>
                  <a:pt x="1252" y="9097"/>
                  <a:pt x="731" y="9688"/>
                </a:cubicBezTo>
                <a:cubicBezTo>
                  <a:pt x="782" y="9919"/>
                  <a:pt x="966" y="10055"/>
                  <a:pt x="1170" y="10055"/>
                </a:cubicBezTo>
                <a:cubicBezTo>
                  <a:pt x="1243" y="10055"/>
                  <a:pt x="1318" y="10038"/>
                  <a:pt x="1391" y="10001"/>
                </a:cubicBezTo>
                <a:cubicBezTo>
                  <a:pt x="2122" y="9723"/>
                  <a:pt x="2921" y="9793"/>
                  <a:pt x="3651" y="9584"/>
                </a:cubicBezTo>
                <a:cubicBezTo>
                  <a:pt x="3937" y="9509"/>
                  <a:pt x="4217" y="9440"/>
                  <a:pt x="4488" y="9440"/>
                </a:cubicBezTo>
                <a:cubicBezTo>
                  <a:pt x="4841" y="9440"/>
                  <a:pt x="5178" y="9557"/>
                  <a:pt x="5494" y="9932"/>
                </a:cubicBezTo>
                <a:cubicBezTo>
                  <a:pt x="4972" y="10071"/>
                  <a:pt x="4903" y="10488"/>
                  <a:pt x="4763" y="10974"/>
                </a:cubicBezTo>
                <a:cubicBezTo>
                  <a:pt x="4464" y="10629"/>
                  <a:pt x="4119" y="10421"/>
                  <a:pt x="3738" y="10421"/>
                </a:cubicBezTo>
                <a:cubicBezTo>
                  <a:pt x="3544" y="10421"/>
                  <a:pt x="3341" y="10475"/>
                  <a:pt x="3130" y="10592"/>
                </a:cubicBezTo>
                <a:cubicBezTo>
                  <a:pt x="2991" y="11287"/>
                  <a:pt x="3651" y="11253"/>
                  <a:pt x="3964" y="11496"/>
                </a:cubicBezTo>
                <a:cubicBezTo>
                  <a:pt x="3443" y="12156"/>
                  <a:pt x="2434" y="11844"/>
                  <a:pt x="1809" y="12678"/>
                </a:cubicBezTo>
                <a:cubicBezTo>
                  <a:pt x="1862" y="12674"/>
                  <a:pt x="1914" y="12672"/>
                  <a:pt x="1964" y="12672"/>
                </a:cubicBezTo>
                <a:cubicBezTo>
                  <a:pt x="2729" y="12672"/>
                  <a:pt x="3129" y="13149"/>
                  <a:pt x="3651" y="13443"/>
                </a:cubicBezTo>
                <a:cubicBezTo>
                  <a:pt x="3164" y="13895"/>
                  <a:pt x="1982" y="13338"/>
                  <a:pt x="2017" y="14555"/>
                </a:cubicBezTo>
                <a:cubicBezTo>
                  <a:pt x="2368" y="14736"/>
                  <a:pt x="2715" y="14803"/>
                  <a:pt x="3060" y="14803"/>
                </a:cubicBezTo>
                <a:cubicBezTo>
                  <a:pt x="3844" y="14803"/>
                  <a:pt x="4617" y="14457"/>
                  <a:pt x="5389" y="14312"/>
                </a:cubicBezTo>
                <a:lnTo>
                  <a:pt x="5459" y="14555"/>
                </a:lnTo>
                <a:lnTo>
                  <a:pt x="1809" y="15633"/>
                </a:lnTo>
                <a:cubicBezTo>
                  <a:pt x="2204" y="16061"/>
                  <a:pt x="2639" y="16216"/>
                  <a:pt x="3102" y="16216"/>
                </a:cubicBezTo>
                <a:cubicBezTo>
                  <a:pt x="3615" y="16216"/>
                  <a:pt x="4162" y="16026"/>
                  <a:pt x="4729" y="15806"/>
                </a:cubicBezTo>
                <a:lnTo>
                  <a:pt x="4729" y="15806"/>
                </a:lnTo>
                <a:cubicBezTo>
                  <a:pt x="4520" y="16050"/>
                  <a:pt x="4485" y="16397"/>
                  <a:pt x="4624" y="16676"/>
                </a:cubicBezTo>
                <a:cubicBezTo>
                  <a:pt x="3860" y="16676"/>
                  <a:pt x="3130" y="17127"/>
                  <a:pt x="2782" y="17857"/>
                </a:cubicBezTo>
                <a:cubicBezTo>
                  <a:pt x="3025" y="18066"/>
                  <a:pt x="3547" y="18066"/>
                  <a:pt x="3303" y="18553"/>
                </a:cubicBezTo>
                <a:cubicBezTo>
                  <a:pt x="3157" y="18579"/>
                  <a:pt x="3011" y="18591"/>
                  <a:pt x="2865" y="18591"/>
                </a:cubicBezTo>
                <a:cubicBezTo>
                  <a:pt x="2629" y="18591"/>
                  <a:pt x="2393" y="18561"/>
                  <a:pt x="2156" y="18518"/>
                </a:cubicBezTo>
                <a:lnTo>
                  <a:pt x="2156" y="18518"/>
                </a:lnTo>
                <a:cubicBezTo>
                  <a:pt x="2330" y="19352"/>
                  <a:pt x="3130" y="18866"/>
                  <a:pt x="3512" y="19248"/>
                </a:cubicBezTo>
                <a:cubicBezTo>
                  <a:pt x="3439" y="19756"/>
                  <a:pt x="3165" y="19911"/>
                  <a:pt x="2840" y="19911"/>
                </a:cubicBezTo>
                <a:cubicBezTo>
                  <a:pt x="2699" y="19911"/>
                  <a:pt x="2547" y="19881"/>
                  <a:pt x="2400" y="19839"/>
                </a:cubicBezTo>
                <a:cubicBezTo>
                  <a:pt x="2155" y="19757"/>
                  <a:pt x="1899" y="19724"/>
                  <a:pt x="1645" y="19724"/>
                </a:cubicBezTo>
                <a:cubicBezTo>
                  <a:pt x="1465" y="19724"/>
                  <a:pt x="1286" y="19741"/>
                  <a:pt x="1113" y="19769"/>
                </a:cubicBezTo>
                <a:cubicBezTo>
                  <a:pt x="1391" y="20152"/>
                  <a:pt x="1774" y="20152"/>
                  <a:pt x="2017" y="20256"/>
                </a:cubicBezTo>
                <a:cubicBezTo>
                  <a:pt x="2618" y="20447"/>
                  <a:pt x="3239" y="20702"/>
                  <a:pt x="3900" y="20702"/>
                </a:cubicBezTo>
                <a:cubicBezTo>
                  <a:pt x="4080" y="20702"/>
                  <a:pt x="4264" y="20683"/>
                  <a:pt x="4451" y="20638"/>
                </a:cubicBezTo>
                <a:cubicBezTo>
                  <a:pt x="7475" y="19978"/>
                  <a:pt x="10569" y="19630"/>
                  <a:pt x="13698" y="19561"/>
                </a:cubicBezTo>
                <a:cubicBezTo>
                  <a:pt x="14671" y="19526"/>
                  <a:pt x="15644" y="19491"/>
                  <a:pt x="16618" y="19387"/>
                </a:cubicBezTo>
                <a:cubicBezTo>
                  <a:pt x="18947" y="19213"/>
                  <a:pt x="21241" y="18970"/>
                  <a:pt x="23570" y="18796"/>
                </a:cubicBezTo>
                <a:cubicBezTo>
                  <a:pt x="24856" y="18692"/>
                  <a:pt x="26108" y="18727"/>
                  <a:pt x="27394" y="18657"/>
                </a:cubicBezTo>
                <a:cubicBezTo>
                  <a:pt x="30001" y="18518"/>
                  <a:pt x="32643" y="18414"/>
                  <a:pt x="35250" y="18309"/>
                </a:cubicBezTo>
                <a:cubicBezTo>
                  <a:pt x="35911" y="18286"/>
                  <a:pt x="36575" y="18278"/>
                  <a:pt x="37241" y="18278"/>
                </a:cubicBezTo>
                <a:cubicBezTo>
                  <a:pt x="38572" y="18278"/>
                  <a:pt x="39909" y="18309"/>
                  <a:pt x="41230" y="18309"/>
                </a:cubicBezTo>
                <a:cubicBezTo>
                  <a:pt x="44880" y="18344"/>
                  <a:pt x="48530" y="18344"/>
                  <a:pt x="52180" y="18587"/>
                </a:cubicBezTo>
                <a:cubicBezTo>
                  <a:pt x="54509" y="18761"/>
                  <a:pt x="56838" y="18970"/>
                  <a:pt x="59132" y="19144"/>
                </a:cubicBezTo>
                <a:cubicBezTo>
                  <a:pt x="60453" y="19248"/>
                  <a:pt x="61809" y="19317"/>
                  <a:pt x="63130" y="19457"/>
                </a:cubicBezTo>
                <a:cubicBezTo>
                  <a:pt x="65112" y="19665"/>
                  <a:pt x="67058" y="19943"/>
                  <a:pt x="69075" y="20256"/>
                </a:cubicBezTo>
                <a:cubicBezTo>
                  <a:pt x="71056" y="20534"/>
                  <a:pt x="73072" y="20673"/>
                  <a:pt x="75054" y="21125"/>
                </a:cubicBezTo>
                <a:cubicBezTo>
                  <a:pt x="75302" y="21172"/>
                  <a:pt x="75578" y="21232"/>
                  <a:pt x="75867" y="21232"/>
                </a:cubicBezTo>
                <a:cubicBezTo>
                  <a:pt x="76224" y="21232"/>
                  <a:pt x="76600" y="21139"/>
                  <a:pt x="76966" y="20812"/>
                </a:cubicBezTo>
                <a:lnTo>
                  <a:pt x="74984" y="19735"/>
                </a:lnTo>
                <a:cubicBezTo>
                  <a:pt x="75386" y="19735"/>
                  <a:pt x="75741" y="19886"/>
                  <a:pt x="76057" y="19886"/>
                </a:cubicBezTo>
                <a:cubicBezTo>
                  <a:pt x="76287" y="19886"/>
                  <a:pt x="76497" y="19805"/>
                  <a:pt x="76688" y="19526"/>
                </a:cubicBezTo>
                <a:cubicBezTo>
                  <a:pt x="76340" y="19178"/>
                  <a:pt x="75923" y="18866"/>
                  <a:pt x="75471" y="18657"/>
                </a:cubicBezTo>
                <a:lnTo>
                  <a:pt x="76271" y="18622"/>
                </a:lnTo>
                <a:cubicBezTo>
                  <a:pt x="76166" y="17857"/>
                  <a:pt x="75749" y="17579"/>
                  <a:pt x="75019" y="17475"/>
                </a:cubicBezTo>
                <a:cubicBezTo>
                  <a:pt x="74393" y="17440"/>
                  <a:pt x="73802" y="17301"/>
                  <a:pt x="73177" y="17197"/>
                </a:cubicBezTo>
                <a:cubicBezTo>
                  <a:pt x="72516" y="17058"/>
                  <a:pt x="71751" y="17093"/>
                  <a:pt x="71021" y="16363"/>
                </a:cubicBezTo>
                <a:lnTo>
                  <a:pt x="71021" y="16363"/>
                </a:lnTo>
                <a:cubicBezTo>
                  <a:pt x="71179" y="16392"/>
                  <a:pt x="71329" y="16403"/>
                  <a:pt x="71472" y="16403"/>
                </a:cubicBezTo>
                <a:cubicBezTo>
                  <a:pt x="72017" y="16403"/>
                  <a:pt x="72473" y="16237"/>
                  <a:pt x="72929" y="16237"/>
                </a:cubicBezTo>
                <a:cubicBezTo>
                  <a:pt x="73069" y="16237"/>
                  <a:pt x="73208" y="16252"/>
                  <a:pt x="73350" y="16293"/>
                </a:cubicBezTo>
                <a:cubicBezTo>
                  <a:pt x="74359" y="16571"/>
                  <a:pt x="75401" y="16641"/>
                  <a:pt x="76375" y="16919"/>
                </a:cubicBezTo>
                <a:cubicBezTo>
                  <a:pt x="76494" y="16955"/>
                  <a:pt x="76596" y="16973"/>
                  <a:pt x="76687" y="16973"/>
                </a:cubicBezTo>
                <a:cubicBezTo>
                  <a:pt x="76944" y="16973"/>
                  <a:pt x="77118" y="16837"/>
                  <a:pt x="77348" y="16606"/>
                </a:cubicBezTo>
                <a:cubicBezTo>
                  <a:pt x="75958" y="15424"/>
                  <a:pt x="74185" y="15563"/>
                  <a:pt x="72551" y="15215"/>
                </a:cubicBezTo>
                <a:cubicBezTo>
                  <a:pt x="72644" y="15030"/>
                  <a:pt x="72767" y="14999"/>
                  <a:pt x="72891" y="14999"/>
                </a:cubicBezTo>
                <a:cubicBezTo>
                  <a:pt x="72953" y="14999"/>
                  <a:pt x="73014" y="15007"/>
                  <a:pt x="73072" y="15007"/>
                </a:cubicBezTo>
                <a:cubicBezTo>
                  <a:pt x="74150" y="15076"/>
                  <a:pt x="75228" y="15215"/>
                  <a:pt x="76305" y="15424"/>
                </a:cubicBezTo>
                <a:cubicBezTo>
                  <a:pt x="76548" y="15469"/>
                  <a:pt x="76748" y="15495"/>
                  <a:pt x="76916" y="15495"/>
                </a:cubicBezTo>
                <a:cubicBezTo>
                  <a:pt x="77399" y="15495"/>
                  <a:pt x="77611" y="15278"/>
                  <a:pt x="77765" y="14659"/>
                </a:cubicBezTo>
                <a:cubicBezTo>
                  <a:pt x="76271" y="13895"/>
                  <a:pt x="74532" y="13929"/>
                  <a:pt x="72829" y="13512"/>
                </a:cubicBezTo>
                <a:cubicBezTo>
                  <a:pt x="73041" y="13300"/>
                  <a:pt x="73294" y="13209"/>
                  <a:pt x="73557" y="13209"/>
                </a:cubicBezTo>
                <a:cubicBezTo>
                  <a:pt x="73638" y="13209"/>
                  <a:pt x="73720" y="13218"/>
                  <a:pt x="73802" y="13234"/>
                </a:cubicBezTo>
                <a:cubicBezTo>
                  <a:pt x="74810" y="13408"/>
                  <a:pt x="75853" y="13582"/>
                  <a:pt x="76861" y="13790"/>
                </a:cubicBezTo>
                <a:cubicBezTo>
                  <a:pt x="77006" y="13846"/>
                  <a:pt x="77153" y="13873"/>
                  <a:pt x="77299" y="13873"/>
                </a:cubicBezTo>
                <a:cubicBezTo>
                  <a:pt x="77610" y="13873"/>
                  <a:pt x="77911" y="13749"/>
                  <a:pt x="78148" y="13512"/>
                </a:cubicBezTo>
                <a:cubicBezTo>
                  <a:pt x="77696" y="13095"/>
                  <a:pt x="77140" y="12782"/>
                  <a:pt x="76514" y="12608"/>
                </a:cubicBezTo>
                <a:cubicBezTo>
                  <a:pt x="75054" y="12261"/>
                  <a:pt x="73489" y="12226"/>
                  <a:pt x="72238" y="11183"/>
                </a:cubicBezTo>
                <a:cubicBezTo>
                  <a:pt x="72308" y="11166"/>
                  <a:pt x="72377" y="11157"/>
                  <a:pt x="72447" y="11157"/>
                </a:cubicBezTo>
                <a:cubicBezTo>
                  <a:pt x="72516" y="11157"/>
                  <a:pt x="72586" y="11166"/>
                  <a:pt x="72655" y="11183"/>
                </a:cubicBezTo>
                <a:cubicBezTo>
                  <a:pt x="74150" y="11426"/>
                  <a:pt x="75610" y="11704"/>
                  <a:pt x="77070" y="11983"/>
                </a:cubicBezTo>
                <a:cubicBezTo>
                  <a:pt x="77204" y="12005"/>
                  <a:pt x="77344" y="12020"/>
                  <a:pt x="77481" y="12020"/>
                </a:cubicBezTo>
                <a:cubicBezTo>
                  <a:pt x="77771" y="12020"/>
                  <a:pt x="78041" y="11952"/>
                  <a:pt x="78182" y="11739"/>
                </a:cubicBezTo>
                <a:cubicBezTo>
                  <a:pt x="78426" y="11426"/>
                  <a:pt x="78009" y="11253"/>
                  <a:pt x="77835" y="11044"/>
                </a:cubicBezTo>
                <a:cubicBezTo>
                  <a:pt x="77964" y="10886"/>
                  <a:pt x="78116" y="10859"/>
                  <a:pt x="78271" y="10859"/>
                </a:cubicBezTo>
                <a:cubicBezTo>
                  <a:pt x="78354" y="10859"/>
                  <a:pt x="78438" y="10867"/>
                  <a:pt x="78519" y="10867"/>
                </a:cubicBezTo>
                <a:cubicBezTo>
                  <a:pt x="78652" y="10867"/>
                  <a:pt x="78776" y="10845"/>
                  <a:pt x="78878" y="10731"/>
                </a:cubicBezTo>
                <a:cubicBezTo>
                  <a:pt x="78773" y="10244"/>
                  <a:pt x="78078" y="10488"/>
                  <a:pt x="78009" y="9966"/>
                </a:cubicBezTo>
                <a:cubicBezTo>
                  <a:pt x="78218" y="9757"/>
                  <a:pt x="78471" y="9727"/>
                  <a:pt x="78738" y="9727"/>
                </a:cubicBezTo>
                <a:cubicBezTo>
                  <a:pt x="78849" y="9727"/>
                  <a:pt x="78962" y="9732"/>
                  <a:pt x="79075" y="9732"/>
                </a:cubicBezTo>
                <a:cubicBezTo>
                  <a:pt x="79280" y="9732"/>
                  <a:pt x="79485" y="9715"/>
                  <a:pt x="79677" y="9619"/>
                </a:cubicBezTo>
                <a:cubicBezTo>
                  <a:pt x="79156" y="8750"/>
                  <a:pt x="78287" y="8680"/>
                  <a:pt x="77487" y="8472"/>
                </a:cubicBezTo>
                <a:cubicBezTo>
                  <a:pt x="77001" y="8332"/>
                  <a:pt x="76340" y="8506"/>
                  <a:pt x="76166" y="7742"/>
                </a:cubicBezTo>
                <a:cubicBezTo>
                  <a:pt x="76043" y="7827"/>
                  <a:pt x="75801" y="7866"/>
                  <a:pt x="75490" y="7866"/>
                </a:cubicBezTo>
                <a:cubicBezTo>
                  <a:pt x="74663" y="7866"/>
                  <a:pt x="73350" y="7590"/>
                  <a:pt x="72516" y="7185"/>
                </a:cubicBezTo>
                <a:cubicBezTo>
                  <a:pt x="72968" y="6699"/>
                  <a:pt x="73872" y="7116"/>
                  <a:pt x="74220" y="6421"/>
                </a:cubicBezTo>
                <a:cubicBezTo>
                  <a:pt x="73976" y="6177"/>
                  <a:pt x="73629" y="6177"/>
                  <a:pt x="73246" y="5934"/>
                </a:cubicBezTo>
                <a:cubicBezTo>
                  <a:pt x="73559" y="5830"/>
                  <a:pt x="73802" y="5517"/>
                  <a:pt x="73837" y="5169"/>
                </a:cubicBezTo>
                <a:cubicBezTo>
                  <a:pt x="74282" y="5195"/>
                  <a:pt x="74688" y="5379"/>
                  <a:pt x="75114" y="5379"/>
                </a:cubicBezTo>
                <a:cubicBezTo>
                  <a:pt x="75253" y="5379"/>
                  <a:pt x="75395" y="5360"/>
                  <a:pt x="75540" y="5308"/>
                </a:cubicBezTo>
                <a:cubicBezTo>
                  <a:pt x="74671" y="4821"/>
                  <a:pt x="73455" y="5065"/>
                  <a:pt x="72829" y="4022"/>
                </a:cubicBezTo>
                <a:lnTo>
                  <a:pt x="72829" y="4022"/>
                </a:lnTo>
                <a:cubicBezTo>
                  <a:pt x="73698" y="4057"/>
                  <a:pt x="74567" y="4196"/>
                  <a:pt x="75401" y="4439"/>
                </a:cubicBezTo>
                <a:cubicBezTo>
                  <a:pt x="75702" y="4514"/>
                  <a:pt x="76139" y="4550"/>
                  <a:pt x="76558" y="4550"/>
                </a:cubicBezTo>
                <a:cubicBezTo>
                  <a:pt x="77108" y="4550"/>
                  <a:pt x="77627" y="4488"/>
                  <a:pt x="77765" y="4370"/>
                </a:cubicBezTo>
                <a:cubicBezTo>
                  <a:pt x="74567" y="3500"/>
                  <a:pt x="71265" y="3083"/>
                  <a:pt x="67962" y="2736"/>
                </a:cubicBezTo>
                <a:lnTo>
                  <a:pt x="73941" y="2736"/>
                </a:lnTo>
                <a:cubicBezTo>
                  <a:pt x="73768" y="2562"/>
                  <a:pt x="73559" y="2458"/>
                  <a:pt x="73316" y="2423"/>
                </a:cubicBezTo>
                <a:cubicBezTo>
                  <a:pt x="71056" y="2353"/>
                  <a:pt x="68831" y="2075"/>
                  <a:pt x="66572" y="2075"/>
                </a:cubicBezTo>
                <a:cubicBezTo>
                  <a:pt x="66513" y="2077"/>
                  <a:pt x="66455" y="2077"/>
                  <a:pt x="66396" y="2077"/>
                </a:cubicBezTo>
                <a:cubicBezTo>
                  <a:pt x="64995" y="2077"/>
                  <a:pt x="63595" y="1693"/>
                  <a:pt x="62226" y="1693"/>
                </a:cubicBezTo>
                <a:cubicBezTo>
                  <a:pt x="60245" y="1693"/>
                  <a:pt x="58333" y="1310"/>
                  <a:pt x="56386" y="1241"/>
                </a:cubicBezTo>
                <a:cubicBezTo>
                  <a:pt x="53466" y="1137"/>
                  <a:pt x="50581" y="685"/>
                  <a:pt x="47626" y="685"/>
                </a:cubicBezTo>
                <a:cubicBezTo>
                  <a:pt x="47348" y="685"/>
                  <a:pt x="47070" y="685"/>
                  <a:pt x="46757" y="650"/>
                </a:cubicBezTo>
                <a:cubicBezTo>
                  <a:pt x="45227" y="407"/>
                  <a:pt x="43663" y="372"/>
                  <a:pt x="42099" y="268"/>
                </a:cubicBezTo>
                <a:cubicBezTo>
                  <a:pt x="41525" y="233"/>
                  <a:pt x="40943" y="224"/>
                  <a:pt x="40356" y="224"/>
                </a:cubicBezTo>
                <a:cubicBezTo>
                  <a:pt x="39770" y="224"/>
                  <a:pt x="39179" y="233"/>
                  <a:pt x="38588" y="233"/>
                </a:cubicBezTo>
                <a:cubicBezTo>
                  <a:pt x="36242" y="203"/>
                  <a:pt x="33920" y="1"/>
                  <a:pt x="31561"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4"/>
          <p:cNvSpPr txBox="1">
            <a:spLocks noGrp="1"/>
          </p:cNvSpPr>
          <p:nvPr>
            <p:ph type="title"/>
          </p:nvPr>
        </p:nvSpPr>
        <p:spPr>
          <a:xfrm>
            <a:off x="960000" y="60125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b="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334058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42000"/>
          </a:blip>
          <a:stretch>
            <a:fillRect/>
          </a:stretch>
        </p:blipFill>
        <p:spPr>
          <a:xfrm>
            <a:off x="0" y="0"/>
            <a:ext cx="12192000" cy="6858000"/>
          </a:xfrm>
          <a:prstGeom prst="rect">
            <a:avLst/>
          </a:prstGeom>
          <a:noFill/>
          <a:ln>
            <a:noFill/>
          </a:ln>
        </p:spPr>
      </p:pic>
      <p:sp>
        <p:nvSpPr>
          <p:cNvPr id="10" name="Google Shape;10;p2"/>
          <p:cNvSpPr txBox="1">
            <a:spLocks noGrp="1"/>
          </p:cNvSpPr>
          <p:nvPr>
            <p:ph type="ctrTitle"/>
          </p:nvPr>
        </p:nvSpPr>
        <p:spPr>
          <a:xfrm>
            <a:off x="1664133" y="1332300"/>
            <a:ext cx="6944400" cy="3258800"/>
          </a:xfrm>
          <a:prstGeom prst="rect">
            <a:avLst/>
          </a:prstGeom>
        </p:spPr>
        <p:txBody>
          <a:bodyPr spcFirstLastPara="1" wrap="square" lIns="91425" tIns="91425" rIns="91425" bIns="91425" anchor="ctr" anchorCtr="0">
            <a:noAutofit/>
          </a:bodyPr>
          <a:lstStyle>
            <a:lvl1pPr lvl="0" algn="l">
              <a:spcBef>
                <a:spcPts val="0"/>
              </a:spcBef>
              <a:spcAft>
                <a:spcPts val="0"/>
              </a:spcAft>
              <a:buClr>
                <a:srgbClr val="191919"/>
              </a:buClr>
              <a:buSzPts val="5200"/>
              <a:buNone/>
              <a:defRPr sz="11333">
                <a:solidFill>
                  <a:srgbClr val="191919"/>
                </a:solidFill>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1" name="Google Shape;11;p2"/>
          <p:cNvSpPr txBox="1">
            <a:spLocks noGrp="1"/>
          </p:cNvSpPr>
          <p:nvPr>
            <p:ph type="subTitle" idx="1"/>
          </p:nvPr>
        </p:nvSpPr>
        <p:spPr>
          <a:xfrm>
            <a:off x="1664133" y="5158467"/>
            <a:ext cx="5812000" cy="546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2400">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12" name="Google Shape;12;p2"/>
          <p:cNvSpPr/>
          <p:nvPr/>
        </p:nvSpPr>
        <p:spPr>
          <a:xfrm>
            <a:off x="0" y="6263233"/>
            <a:ext cx="12192000" cy="594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3" name="Google Shape;13;p2"/>
          <p:cNvPicPr preferRelativeResize="0"/>
          <p:nvPr/>
        </p:nvPicPr>
        <p:blipFill rotWithShape="1">
          <a:blip r:embed="rId3">
            <a:alphaModFix/>
          </a:blip>
          <a:srcRect t="87657"/>
          <a:stretch/>
        </p:blipFill>
        <p:spPr>
          <a:xfrm>
            <a:off x="0" y="6338001"/>
            <a:ext cx="12192000" cy="519999"/>
          </a:xfrm>
          <a:prstGeom prst="rect">
            <a:avLst/>
          </a:prstGeom>
          <a:noFill/>
          <a:ln>
            <a:noFill/>
          </a:ln>
        </p:spPr>
      </p:pic>
    </p:spTree>
    <p:extLst>
      <p:ext uri="{BB962C8B-B14F-4D97-AF65-F5344CB8AC3E}">
        <p14:creationId xmlns:p14="http://schemas.microsoft.com/office/powerpoint/2010/main" val="1607157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p:nvPr/>
        </p:nvSpPr>
        <p:spPr>
          <a:xfrm>
            <a:off x="966600" y="674467"/>
            <a:ext cx="10272000" cy="617200"/>
          </a:xfrm>
          <a:prstGeom prst="rect">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3" name="Google Shape;23;p4"/>
          <p:cNvPicPr preferRelativeResize="0"/>
          <p:nvPr/>
        </p:nvPicPr>
        <p:blipFill>
          <a:blip r:embed="rId2">
            <a:alphaModFix amt="42000"/>
          </a:blip>
          <a:stretch>
            <a:fillRect/>
          </a:stretch>
        </p:blipFill>
        <p:spPr>
          <a:xfrm>
            <a:off x="0" y="0"/>
            <a:ext cx="12192000" cy="6858000"/>
          </a:xfrm>
          <a:prstGeom prst="rect">
            <a:avLst/>
          </a:prstGeom>
          <a:noFill/>
          <a:ln>
            <a:noFill/>
          </a:ln>
        </p:spPr>
      </p:pic>
      <p:sp>
        <p:nvSpPr>
          <p:cNvPr id="24" name="Google Shape;24;p4"/>
          <p:cNvSpPr txBox="1">
            <a:spLocks noGrp="1"/>
          </p:cNvSpPr>
          <p:nvPr>
            <p:ph type="body" idx="1"/>
          </p:nvPr>
        </p:nvSpPr>
        <p:spPr>
          <a:xfrm>
            <a:off x="963500" y="1439833"/>
            <a:ext cx="10065200" cy="44488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Clr>
                <a:schemeClr val="accent2"/>
              </a:buClr>
              <a:buSzPts val="1200"/>
              <a:buAutoNum type="arabicPeriod"/>
              <a:defRPr sz="1667" b="1"/>
            </a:lvl1pPr>
            <a:lvl2pPr marL="1219170" lvl="1" indent="-406390" rtl="0">
              <a:lnSpc>
                <a:spcPct val="115000"/>
              </a:lnSpc>
              <a:spcBef>
                <a:spcPts val="0"/>
              </a:spcBef>
              <a:spcAft>
                <a:spcPts val="0"/>
              </a:spcAft>
              <a:buSzPts val="1200"/>
              <a:buFont typeface="Roboto Condensed Light"/>
              <a:buAutoNum type="alphaLcPeriod"/>
              <a:defRPr/>
            </a:lvl2pPr>
            <a:lvl3pPr marL="1828754" lvl="2" indent="-406390" rtl="0">
              <a:lnSpc>
                <a:spcPct val="115000"/>
              </a:lnSpc>
              <a:spcBef>
                <a:spcPts val="0"/>
              </a:spcBef>
              <a:spcAft>
                <a:spcPts val="0"/>
              </a:spcAft>
              <a:buSzPts val="1200"/>
              <a:buFont typeface="Roboto Condensed Light"/>
              <a:buAutoNum type="romanLcPeriod"/>
              <a:defRPr/>
            </a:lvl3pPr>
            <a:lvl4pPr marL="2438339" lvl="3" indent="-406390" rtl="0">
              <a:lnSpc>
                <a:spcPct val="115000"/>
              </a:lnSpc>
              <a:spcBef>
                <a:spcPts val="0"/>
              </a:spcBef>
              <a:spcAft>
                <a:spcPts val="0"/>
              </a:spcAft>
              <a:buSzPts val="1200"/>
              <a:buFont typeface="Roboto Condensed Light"/>
              <a:buAutoNum type="arabicPeriod"/>
              <a:defRPr/>
            </a:lvl4pPr>
            <a:lvl5pPr marL="3047924" lvl="4" indent="-406390" rtl="0">
              <a:lnSpc>
                <a:spcPct val="115000"/>
              </a:lnSpc>
              <a:spcBef>
                <a:spcPts val="0"/>
              </a:spcBef>
              <a:spcAft>
                <a:spcPts val="0"/>
              </a:spcAft>
              <a:buSzPts val="1200"/>
              <a:buFont typeface="Roboto Condensed Light"/>
              <a:buAutoNum type="alphaLcPeriod"/>
              <a:defRPr/>
            </a:lvl5pPr>
            <a:lvl6pPr marL="3657509" lvl="5" indent="-406390" rtl="0">
              <a:lnSpc>
                <a:spcPct val="115000"/>
              </a:lnSpc>
              <a:spcBef>
                <a:spcPts val="0"/>
              </a:spcBef>
              <a:spcAft>
                <a:spcPts val="0"/>
              </a:spcAft>
              <a:buSzPts val="1200"/>
              <a:buFont typeface="Roboto Condensed Light"/>
              <a:buAutoNum type="romanLcPeriod"/>
              <a:defRPr/>
            </a:lvl6pPr>
            <a:lvl7pPr marL="4267093" lvl="6" indent="-406390" rtl="0">
              <a:lnSpc>
                <a:spcPct val="115000"/>
              </a:lnSpc>
              <a:spcBef>
                <a:spcPts val="0"/>
              </a:spcBef>
              <a:spcAft>
                <a:spcPts val="0"/>
              </a:spcAft>
              <a:buSzPts val="1200"/>
              <a:buFont typeface="Roboto Condensed Light"/>
              <a:buAutoNum type="arabicPeriod"/>
              <a:defRPr/>
            </a:lvl7pPr>
            <a:lvl8pPr marL="4876678" lvl="7" indent="-406390" rtl="0">
              <a:lnSpc>
                <a:spcPct val="115000"/>
              </a:lnSpc>
              <a:spcBef>
                <a:spcPts val="0"/>
              </a:spcBef>
              <a:spcAft>
                <a:spcPts val="0"/>
              </a:spcAft>
              <a:buSzPts val="1200"/>
              <a:buFont typeface="Roboto Condensed Light"/>
              <a:buAutoNum type="alphaLcPeriod"/>
              <a:defRPr/>
            </a:lvl8pPr>
            <a:lvl9pPr marL="5486263" lvl="8" indent="-406390" rtl="0">
              <a:lnSpc>
                <a:spcPct val="115000"/>
              </a:lnSpc>
              <a:spcBef>
                <a:spcPts val="0"/>
              </a:spcBef>
              <a:spcAft>
                <a:spcPts val="0"/>
              </a:spcAft>
              <a:buSzPts val="1200"/>
              <a:buFont typeface="Roboto Condensed Light"/>
              <a:buAutoNum type="romanLcPeriod"/>
              <a:defRPr/>
            </a:lvl9pPr>
          </a:lstStyle>
          <a:p>
            <a:endParaRPr/>
          </a:p>
        </p:txBody>
      </p:sp>
      <p:sp>
        <p:nvSpPr>
          <p:cNvPr id="25" name="Google Shape;25;p4"/>
          <p:cNvSpPr/>
          <p:nvPr/>
        </p:nvSpPr>
        <p:spPr>
          <a:xfrm>
            <a:off x="0" y="6263233"/>
            <a:ext cx="12192000" cy="594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6" name="Google Shape;26;p4"/>
          <p:cNvPicPr preferRelativeResize="0"/>
          <p:nvPr/>
        </p:nvPicPr>
        <p:blipFill rotWithShape="1">
          <a:blip r:embed="rId3">
            <a:alphaModFix/>
          </a:blip>
          <a:srcRect t="87657"/>
          <a:stretch/>
        </p:blipFill>
        <p:spPr>
          <a:xfrm>
            <a:off x="0" y="6338001"/>
            <a:ext cx="12192000" cy="519999"/>
          </a:xfrm>
          <a:prstGeom prst="rect">
            <a:avLst/>
          </a:prstGeom>
          <a:noFill/>
          <a:ln>
            <a:noFill/>
          </a:ln>
        </p:spPr>
      </p:pic>
      <p:sp>
        <p:nvSpPr>
          <p:cNvPr id="27" name="Google Shape;27;p4"/>
          <p:cNvSpPr/>
          <p:nvPr/>
        </p:nvSpPr>
        <p:spPr>
          <a:xfrm>
            <a:off x="2598301" y="526300"/>
            <a:ext cx="6858948" cy="913515"/>
          </a:xfrm>
          <a:custGeom>
            <a:avLst/>
            <a:gdLst/>
            <a:ahLst/>
            <a:cxnLst/>
            <a:rect l="l" t="t" r="r" b="b"/>
            <a:pathLst>
              <a:path w="79678" h="21233" extrusionOk="0">
                <a:moveTo>
                  <a:pt x="4944" y="12256"/>
                </a:moveTo>
                <a:cubicBezTo>
                  <a:pt x="5136" y="12256"/>
                  <a:pt x="5329" y="12319"/>
                  <a:pt x="5528" y="12504"/>
                </a:cubicBezTo>
                <a:cubicBezTo>
                  <a:pt x="5518" y="12503"/>
                  <a:pt x="5507" y="12503"/>
                  <a:pt x="5497" y="12503"/>
                </a:cubicBezTo>
                <a:cubicBezTo>
                  <a:pt x="4978" y="12503"/>
                  <a:pt x="5411" y="13297"/>
                  <a:pt x="4867" y="13297"/>
                </a:cubicBezTo>
                <a:cubicBezTo>
                  <a:pt x="4809" y="13297"/>
                  <a:pt x="4741" y="13288"/>
                  <a:pt x="4659" y="13269"/>
                </a:cubicBezTo>
                <a:lnTo>
                  <a:pt x="4103" y="12469"/>
                </a:lnTo>
                <a:cubicBezTo>
                  <a:pt x="4391" y="12387"/>
                  <a:pt x="4666" y="12256"/>
                  <a:pt x="4944" y="12256"/>
                </a:cubicBezTo>
                <a:close/>
                <a:moveTo>
                  <a:pt x="47425" y="16396"/>
                </a:moveTo>
                <a:cubicBezTo>
                  <a:pt x="47891" y="16396"/>
                  <a:pt x="48353" y="16421"/>
                  <a:pt x="48808" y="16467"/>
                </a:cubicBezTo>
                <a:cubicBezTo>
                  <a:pt x="49573" y="16606"/>
                  <a:pt x="50337" y="16641"/>
                  <a:pt x="51102" y="16710"/>
                </a:cubicBezTo>
                <a:cubicBezTo>
                  <a:pt x="53397" y="16849"/>
                  <a:pt x="55726" y="16849"/>
                  <a:pt x="57985" y="17232"/>
                </a:cubicBezTo>
                <a:cubicBezTo>
                  <a:pt x="60419" y="17614"/>
                  <a:pt x="62887" y="17649"/>
                  <a:pt x="65285" y="18136"/>
                </a:cubicBezTo>
                <a:cubicBezTo>
                  <a:pt x="65425" y="18205"/>
                  <a:pt x="65598" y="18309"/>
                  <a:pt x="65737" y="18414"/>
                </a:cubicBezTo>
                <a:cubicBezTo>
                  <a:pt x="58924" y="17649"/>
                  <a:pt x="52284" y="16849"/>
                  <a:pt x="45610" y="16536"/>
                </a:cubicBezTo>
                <a:cubicBezTo>
                  <a:pt x="46217" y="16439"/>
                  <a:pt x="46824" y="16396"/>
                  <a:pt x="47425" y="16396"/>
                </a:cubicBezTo>
                <a:close/>
                <a:moveTo>
                  <a:pt x="24929" y="17094"/>
                </a:moveTo>
                <a:cubicBezTo>
                  <a:pt x="25612" y="17094"/>
                  <a:pt x="26294" y="17122"/>
                  <a:pt x="26977" y="17197"/>
                </a:cubicBezTo>
                <a:cubicBezTo>
                  <a:pt x="26699" y="17475"/>
                  <a:pt x="26699" y="17475"/>
                  <a:pt x="26351" y="17475"/>
                </a:cubicBezTo>
                <a:cubicBezTo>
                  <a:pt x="26026" y="17471"/>
                  <a:pt x="25701" y="17469"/>
                  <a:pt x="25375" y="17469"/>
                </a:cubicBezTo>
                <a:cubicBezTo>
                  <a:pt x="23059" y="17469"/>
                  <a:pt x="20742" y="17579"/>
                  <a:pt x="18425" y="17823"/>
                </a:cubicBezTo>
                <a:cubicBezTo>
                  <a:pt x="16930" y="17927"/>
                  <a:pt x="15401" y="18170"/>
                  <a:pt x="13941" y="18170"/>
                </a:cubicBezTo>
                <a:cubicBezTo>
                  <a:pt x="12029" y="18170"/>
                  <a:pt x="10186" y="18622"/>
                  <a:pt x="8275" y="18622"/>
                </a:cubicBezTo>
                <a:cubicBezTo>
                  <a:pt x="7232" y="18622"/>
                  <a:pt x="6119" y="18935"/>
                  <a:pt x="5042" y="19039"/>
                </a:cubicBezTo>
                <a:cubicBezTo>
                  <a:pt x="4908" y="19064"/>
                  <a:pt x="4765" y="19092"/>
                  <a:pt x="4623" y="19092"/>
                </a:cubicBezTo>
                <a:cubicBezTo>
                  <a:pt x="4360" y="19092"/>
                  <a:pt x="4098" y="18994"/>
                  <a:pt x="3894" y="18587"/>
                </a:cubicBezTo>
                <a:cubicBezTo>
                  <a:pt x="4937" y="18379"/>
                  <a:pt x="5911" y="18101"/>
                  <a:pt x="6884" y="17962"/>
                </a:cubicBezTo>
                <a:cubicBezTo>
                  <a:pt x="9292" y="17718"/>
                  <a:pt x="11700" y="17608"/>
                  <a:pt x="14109" y="17608"/>
                </a:cubicBezTo>
                <a:cubicBezTo>
                  <a:pt x="14447" y="17608"/>
                  <a:pt x="14785" y="17610"/>
                  <a:pt x="15123" y="17614"/>
                </a:cubicBezTo>
                <a:cubicBezTo>
                  <a:pt x="15783" y="17579"/>
                  <a:pt x="16479" y="17475"/>
                  <a:pt x="17139" y="17336"/>
                </a:cubicBezTo>
                <a:cubicBezTo>
                  <a:pt x="17243" y="17301"/>
                  <a:pt x="17348" y="17301"/>
                  <a:pt x="17452" y="17301"/>
                </a:cubicBezTo>
                <a:cubicBezTo>
                  <a:pt x="17905" y="17331"/>
                  <a:pt x="18357" y="17343"/>
                  <a:pt x="18809" y="17343"/>
                </a:cubicBezTo>
                <a:cubicBezTo>
                  <a:pt x="20858" y="17343"/>
                  <a:pt x="22895" y="17094"/>
                  <a:pt x="24929" y="17094"/>
                </a:cubicBezTo>
                <a:close/>
                <a:moveTo>
                  <a:pt x="31561" y="1"/>
                </a:moveTo>
                <a:cubicBezTo>
                  <a:pt x="31124" y="1"/>
                  <a:pt x="30685" y="8"/>
                  <a:pt x="30245" y="24"/>
                </a:cubicBezTo>
                <a:cubicBezTo>
                  <a:pt x="29630" y="47"/>
                  <a:pt x="29020" y="55"/>
                  <a:pt x="28411" y="55"/>
                </a:cubicBezTo>
                <a:cubicBezTo>
                  <a:pt x="27193" y="55"/>
                  <a:pt x="25980" y="24"/>
                  <a:pt x="24752" y="24"/>
                </a:cubicBezTo>
                <a:cubicBezTo>
                  <a:pt x="24196" y="24"/>
                  <a:pt x="23644" y="22"/>
                  <a:pt x="23095" y="22"/>
                </a:cubicBezTo>
                <a:cubicBezTo>
                  <a:pt x="21447" y="22"/>
                  <a:pt x="19824" y="42"/>
                  <a:pt x="18182" y="198"/>
                </a:cubicBezTo>
                <a:cubicBezTo>
                  <a:pt x="18146" y="201"/>
                  <a:pt x="18111" y="202"/>
                  <a:pt x="18076" y="202"/>
                </a:cubicBezTo>
                <a:cubicBezTo>
                  <a:pt x="17751" y="202"/>
                  <a:pt x="17423" y="99"/>
                  <a:pt x="17067" y="99"/>
                </a:cubicBezTo>
                <a:cubicBezTo>
                  <a:pt x="16966" y="99"/>
                  <a:pt x="16863" y="107"/>
                  <a:pt x="16757" y="128"/>
                </a:cubicBezTo>
                <a:cubicBezTo>
                  <a:pt x="15783" y="337"/>
                  <a:pt x="14775" y="476"/>
                  <a:pt x="13802" y="580"/>
                </a:cubicBezTo>
                <a:cubicBezTo>
                  <a:pt x="11890" y="754"/>
                  <a:pt x="9978" y="998"/>
                  <a:pt x="8066" y="1032"/>
                </a:cubicBezTo>
                <a:cubicBezTo>
                  <a:pt x="7994" y="1030"/>
                  <a:pt x="7922" y="1029"/>
                  <a:pt x="7850" y="1029"/>
                </a:cubicBezTo>
                <a:cubicBezTo>
                  <a:pt x="6914" y="1029"/>
                  <a:pt x="5985" y="1238"/>
                  <a:pt x="5146" y="1658"/>
                </a:cubicBezTo>
                <a:cubicBezTo>
                  <a:pt x="5598" y="2319"/>
                  <a:pt x="6328" y="2145"/>
                  <a:pt x="6954" y="2319"/>
                </a:cubicBezTo>
                <a:cubicBezTo>
                  <a:pt x="6571" y="2562"/>
                  <a:pt x="5876" y="2527"/>
                  <a:pt x="5980" y="3083"/>
                </a:cubicBezTo>
                <a:cubicBezTo>
                  <a:pt x="6056" y="3432"/>
                  <a:pt x="6238" y="3523"/>
                  <a:pt x="6459" y="3523"/>
                </a:cubicBezTo>
                <a:cubicBezTo>
                  <a:pt x="6699" y="3523"/>
                  <a:pt x="6984" y="3417"/>
                  <a:pt x="7231" y="3417"/>
                </a:cubicBezTo>
                <a:cubicBezTo>
                  <a:pt x="7279" y="3417"/>
                  <a:pt x="7326" y="3421"/>
                  <a:pt x="7371" y="3431"/>
                </a:cubicBezTo>
                <a:cubicBezTo>
                  <a:pt x="7018" y="4008"/>
                  <a:pt x="6400" y="4378"/>
                  <a:pt x="5734" y="4378"/>
                </a:cubicBezTo>
                <a:cubicBezTo>
                  <a:pt x="5677" y="4378"/>
                  <a:pt x="5620" y="4375"/>
                  <a:pt x="5563" y="4370"/>
                </a:cubicBezTo>
                <a:cubicBezTo>
                  <a:pt x="5525" y="4366"/>
                  <a:pt x="5488" y="4364"/>
                  <a:pt x="5451" y="4364"/>
                </a:cubicBezTo>
                <a:cubicBezTo>
                  <a:pt x="4778" y="4364"/>
                  <a:pt x="4277" y="4942"/>
                  <a:pt x="3651" y="5239"/>
                </a:cubicBezTo>
                <a:cubicBezTo>
                  <a:pt x="4068" y="5725"/>
                  <a:pt x="4624" y="5586"/>
                  <a:pt x="5007" y="5830"/>
                </a:cubicBezTo>
                <a:cubicBezTo>
                  <a:pt x="4659" y="6281"/>
                  <a:pt x="4381" y="6699"/>
                  <a:pt x="5215" y="6977"/>
                </a:cubicBezTo>
                <a:cubicBezTo>
                  <a:pt x="3373" y="7185"/>
                  <a:pt x="1565" y="7776"/>
                  <a:pt x="1" y="8715"/>
                </a:cubicBezTo>
                <a:cubicBezTo>
                  <a:pt x="220" y="8782"/>
                  <a:pt x="439" y="8807"/>
                  <a:pt x="660" y="8807"/>
                </a:cubicBezTo>
                <a:cubicBezTo>
                  <a:pt x="1255" y="8807"/>
                  <a:pt x="1868" y="8629"/>
                  <a:pt x="2546" y="8629"/>
                </a:cubicBezTo>
                <a:cubicBezTo>
                  <a:pt x="2658" y="8629"/>
                  <a:pt x="2771" y="8634"/>
                  <a:pt x="2886" y="8645"/>
                </a:cubicBezTo>
                <a:cubicBezTo>
                  <a:pt x="2122" y="9132"/>
                  <a:pt x="1252" y="9097"/>
                  <a:pt x="731" y="9688"/>
                </a:cubicBezTo>
                <a:cubicBezTo>
                  <a:pt x="782" y="9919"/>
                  <a:pt x="966" y="10055"/>
                  <a:pt x="1170" y="10055"/>
                </a:cubicBezTo>
                <a:cubicBezTo>
                  <a:pt x="1243" y="10055"/>
                  <a:pt x="1318" y="10038"/>
                  <a:pt x="1391" y="10001"/>
                </a:cubicBezTo>
                <a:cubicBezTo>
                  <a:pt x="2122" y="9723"/>
                  <a:pt x="2921" y="9793"/>
                  <a:pt x="3651" y="9584"/>
                </a:cubicBezTo>
                <a:cubicBezTo>
                  <a:pt x="3937" y="9509"/>
                  <a:pt x="4217" y="9440"/>
                  <a:pt x="4488" y="9440"/>
                </a:cubicBezTo>
                <a:cubicBezTo>
                  <a:pt x="4841" y="9440"/>
                  <a:pt x="5178" y="9557"/>
                  <a:pt x="5494" y="9932"/>
                </a:cubicBezTo>
                <a:cubicBezTo>
                  <a:pt x="4972" y="10071"/>
                  <a:pt x="4903" y="10488"/>
                  <a:pt x="4763" y="10974"/>
                </a:cubicBezTo>
                <a:cubicBezTo>
                  <a:pt x="4464" y="10629"/>
                  <a:pt x="4119" y="10421"/>
                  <a:pt x="3738" y="10421"/>
                </a:cubicBezTo>
                <a:cubicBezTo>
                  <a:pt x="3544" y="10421"/>
                  <a:pt x="3341" y="10475"/>
                  <a:pt x="3130" y="10592"/>
                </a:cubicBezTo>
                <a:cubicBezTo>
                  <a:pt x="2991" y="11287"/>
                  <a:pt x="3651" y="11253"/>
                  <a:pt x="3964" y="11496"/>
                </a:cubicBezTo>
                <a:cubicBezTo>
                  <a:pt x="3443" y="12156"/>
                  <a:pt x="2434" y="11844"/>
                  <a:pt x="1809" y="12678"/>
                </a:cubicBezTo>
                <a:cubicBezTo>
                  <a:pt x="1862" y="12674"/>
                  <a:pt x="1914" y="12672"/>
                  <a:pt x="1964" y="12672"/>
                </a:cubicBezTo>
                <a:cubicBezTo>
                  <a:pt x="2729" y="12672"/>
                  <a:pt x="3129" y="13149"/>
                  <a:pt x="3651" y="13443"/>
                </a:cubicBezTo>
                <a:cubicBezTo>
                  <a:pt x="3164" y="13895"/>
                  <a:pt x="1982" y="13338"/>
                  <a:pt x="2017" y="14555"/>
                </a:cubicBezTo>
                <a:cubicBezTo>
                  <a:pt x="2368" y="14736"/>
                  <a:pt x="2715" y="14803"/>
                  <a:pt x="3060" y="14803"/>
                </a:cubicBezTo>
                <a:cubicBezTo>
                  <a:pt x="3844" y="14803"/>
                  <a:pt x="4617" y="14457"/>
                  <a:pt x="5389" y="14312"/>
                </a:cubicBezTo>
                <a:lnTo>
                  <a:pt x="5459" y="14555"/>
                </a:lnTo>
                <a:lnTo>
                  <a:pt x="1809" y="15633"/>
                </a:lnTo>
                <a:cubicBezTo>
                  <a:pt x="2204" y="16061"/>
                  <a:pt x="2639" y="16216"/>
                  <a:pt x="3102" y="16216"/>
                </a:cubicBezTo>
                <a:cubicBezTo>
                  <a:pt x="3615" y="16216"/>
                  <a:pt x="4162" y="16026"/>
                  <a:pt x="4729" y="15806"/>
                </a:cubicBezTo>
                <a:lnTo>
                  <a:pt x="4729" y="15806"/>
                </a:lnTo>
                <a:cubicBezTo>
                  <a:pt x="4520" y="16050"/>
                  <a:pt x="4485" y="16397"/>
                  <a:pt x="4624" y="16676"/>
                </a:cubicBezTo>
                <a:cubicBezTo>
                  <a:pt x="3860" y="16676"/>
                  <a:pt x="3130" y="17127"/>
                  <a:pt x="2782" y="17857"/>
                </a:cubicBezTo>
                <a:cubicBezTo>
                  <a:pt x="3025" y="18066"/>
                  <a:pt x="3547" y="18066"/>
                  <a:pt x="3303" y="18553"/>
                </a:cubicBezTo>
                <a:cubicBezTo>
                  <a:pt x="3157" y="18579"/>
                  <a:pt x="3011" y="18591"/>
                  <a:pt x="2865" y="18591"/>
                </a:cubicBezTo>
                <a:cubicBezTo>
                  <a:pt x="2629" y="18591"/>
                  <a:pt x="2393" y="18561"/>
                  <a:pt x="2156" y="18518"/>
                </a:cubicBezTo>
                <a:lnTo>
                  <a:pt x="2156" y="18518"/>
                </a:lnTo>
                <a:cubicBezTo>
                  <a:pt x="2330" y="19352"/>
                  <a:pt x="3130" y="18866"/>
                  <a:pt x="3512" y="19248"/>
                </a:cubicBezTo>
                <a:cubicBezTo>
                  <a:pt x="3439" y="19756"/>
                  <a:pt x="3165" y="19911"/>
                  <a:pt x="2840" y="19911"/>
                </a:cubicBezTo>
                <a:cubicBezTo>
                  <a:pt x="2699" y="19911"/>
                  <a:pt x="2547" y="19881"/>
                  <a:pt x="2400" y="19839"/>
                </a:cubicBezTo>
                <a:cubicBezTo>
                  <a:pt x="2155" y="19757"/>
                  <a:pt x="1899" y="19724"/>
                  <a:pt x="1645" y="19724"/>
                </a:cubicBezTo>
                <a:cubicBezTo>
                  <a:pt x="1465" y="19724"/>
                  <a:pt x="1286" y="19741"/>
                  <a:pt x="1113" y="19769"/>
                </a:cubicBezTo>
                <a:cubicBezTo>
                  <a:pt x="1391" y="20152"/>
                  <a:pt x="1774" y="20152"/>
                  <a:pt x="2017" y="20256"/>
                </a:cubicBezTo>
                <a:cubicBezTo>
                  <a:pt x="2618" y="20447"/>
                  <a:pt x="3239" y="20702"/>
                  <a:pt x="3900" y="20702"/>
                </a:cubicBezTo>
                <a:cubicBezTo>
                  <a:pt x="4080" y="20702"/>
                  <a:pt x="4264" y="20683"/>
                  <a:pt x="4451" y="20638"/>
                </a:cubicBezTo>
                <a:cubicBezTo>
                  <a:pt x="7475" y="19978"/>
                  <a:pt x="10569" y="19630"/>
                  <a:pt x="13698" y="19561"/>
                </a:cubicBezTo>
                <a:cubicBezTo>
                  <a:pt x="14671" y="19526"/>
                  <a:pt x="15644" y="19491"/>
                  <a:pt x="16618" y="19387"/>
                </a:cubicBezTo>
                <a:cubicBezTo>
                  <a:pt x="18947" y="19213"/>
                  <a:pt x="21241" y="18970"/>
                  <a:pt x="23570" y="18796"/>
                </a:cubicBezTo>
                <a:cubicBezTo>
                  <a:pt x="24856" y="18692"/>
                  <a:pt x="26108" y="18727"/>
                  <a:pt x="27394" y="18657"/>
                </a:cubicBezTo>
                <a:cubicBezTo>
                  <a:pt x="30001" y="18518"/>
                  <a:pt x="32643" y="18414"/>
                  <a:pt x="35250" y="18309"/>
                </a:cubicBezTo>
                <a:cubicBezTo>
                  <a:pt x="35911" y="18286"/>
                  <a:pt x="36575" y="18278"/>
                  <a:pt x="37241" y="18278"/>
                </a:cubicBezTo>
                <a:cubicBezTo>
                  <a:pt x="38572" y="18278"/>
                  <a:pt x="39909" y="18309"/>
                  <a:pt x="41230" y="18309"/>
                </a:cubicBezTo>
                <a:cubicBezTo>
                  <a:pt x="44880" y="18344"/>
                  <a:pt x="48530" y="18344"/>
                  <a:pt x="52180" y="18587"/>
                </a:cubicBezTo>
                <a:cubicBezTo>
                  <a:pt x="54509" y="18761"/>
                  <a:pt x="56838" y="18970"/>
                  <a:pt x="59132" y="19144"/>
                </a:cubicBezTo>
                <a:cubicBezTo>
                  <a:pt x="60453" y="19248"/>
                  <a:pt x="61809" y="19317"/>
                  <a:pt x="63130" y="19457"/>
                </a:cubicBezTo>
                <a:cubicBezTo>
                  <a:pt x="65112" y="19665"/>
                  <a:pt x="67058" y="19943"/>
                  <a:pt x="69075" y="20256"/>
                </a:cubicBezTo>
                <a:cubicBezTo>
                  <a:pt x="71056" y="20534"/>
                  <a:pt x="73072" y="20673"/>
                  <a:pt x="75054" y="21125"/>
                </a:cubicBezTo>
                <a:cubicBezTo>
                  <a:pt x="75302" y="21172"/>
                  <a:pt x="75578" y="21232"/>
                  <a:pt x="75867" y="21232"/>
                </a:cubicBezTo>
                <a:cubicBezTo>
                  <a:pt x="76224" y="21232"/>
                  <a:pt x="76600" y="21139"/>
                  <a:pt x="76966" y="20812"/>
                </a:cubicBezTo>
                <a:lnTo>
                  <a:pt x="74984" y="19735"/>
                </a:lnTo>
                <a:cubicBezTo>
                  <a:pt x="75386" y="19735"/>
                  <a:pt x="75741" y="19886"/>
                  <a:pt x="76057" y="19886"/>
                </a:cubicBezTo>
                <a:cubicBezTo>
                  <a:pt x="76287" y="19886"/>
                  <a:pt x="76497" y="19805"/>
                  <a:pt x="76688" y="19526"/>
                </a:cubicBezTo>
                <a:cubicBezTo>
                  <a:pt x="76340" y="19178"/>
                  <a:pt x="75923" y="18866"/>
                  <a:pt x="75471" y="18657"/>
                </a:cubicBezTo>
                <a:lnTo>
                  <a:pt x="76271" y="18622"/>
                </a:lnTo>
                <a:cubicBezTo>
                  <a:pt x="76166" y="17857"/>
                  <a:pt x="75749" y="17579"/>
                  <a:pt x="75019" y="17475"/>
                </a:cubicBezTo>
                <a:cubicBezTo>
                  <a:pt x="74393" y="17440"/>
                  <a:pt x="73802" y="17301"/>
                  <a:pt x="73177" y="17197"/>
                </a:cubicBezTo>
                <a:cubicBezTo>
                  <a:pt x="72516" y="17058"/>
                  <a:pt x="71751" y="17093"/>
                  <a:pt x="71021" y="16363"/>
                </a:cubicBezTo>
                <a:lnTo>
                  <a:pt x="71021" y="16363"/>
                </a:lnTo>
                <a:cubicBezTo>
                  <a:pt x="71179" y="16392"/>
                  <a:pt x="71329" y="16403"/>
                  <a:pt x="71472" y="16403"/>
                </a:cubicBezTo>
                <a:cubicBezTo>
                  <a:pt x="72017" y="16403"/>
                  <a:pt x="72473" y="16237"/>
                  <a:pt x="72929" y="16237"/>
                </a:cubicBezTo>
                <a:cubicBezTo>
                  <a:pt x="73069" y="16237"/>
                  <a:pt x="73208" y="16252"/>
                  <a:pt x="73350" y="16293"/>
                </a:cubicBezTo>
                <a:cubicBezTo>
                  <a:pt x="74359" y="16571"/>
                  <a:pt x="75401" y="16641"/>
                  <a:pt x="76375" y="16919"/>
                </a:cubicBezTo>
                <a:cubicBezTo>
                  <a:pt x="76494" y="16955"/>
                  <a:pt x="76596" y="16973"/>
                  <a:pt x="76687" y="16973"/>
                </a:cubicBezTo>
                <a:cubicBezTo>
                  <a:pt x="76944" y="16973"/>
                  <a:pt x="77118" y="16837"/>
                  <a:pt x="77348" y="16606"/>
                </a:cubicBezTo>
                <a:cubicBezTo>
                  <a:pt x="75958" y="15424"/>
                  <a:pt x="74185" y="15563"/>
                  <a:pt x="72551" y="15215"/>
                </a:cubicBezTo>
                <a:cubicBezTo>
                  <a:pt x="72644" y="15030"/>
                  <a:pt x="72767" y="14999"/>
                  <a:pt x="72891" y="14999"/>
                </a:cubicBezTo>
                <a:cubicBezTo>
                  <a:pt x="72953" y="14999"/>
                  <a:pt x="73014" y="15007"/>
                  <a:pt x="73072" y="15007"/>
                </a:cubicBezTo>
                <a:cubicBezTo>
                  <a:pt x="74150" y="15076"/>
                  <a:pt x="75228" y="15215"/>
                  <a:pt x="76305" y="15424"/>
                </a:cubicBezTo>
                <a:cubicBezTo>
                  <a:pt x="76548" y="15469"/>
                  <a:pt x="76748" y="15495"/>
                  <a:pt x="76916" y="15495"/>
                </a:cubicBezTo>
                <a:cubicBezTo>
                  <a:pt x="77399" y="15495"/>
                  <a:pt x="77611" y="15278"/>
                  <a:pt x="77765" y="14659"/>
                </a:cubicBezTo>
                <a:cubicBezTo>
                  <a:pt x="76271" y="13895"/>
                  <a:pt x="74532" y="13929"/>
                  <a:pt x="72829" y="13512"/>
                </a:cubicBezTo>
                <a:cubicBezTo>
                  <a:pt x="73041" y="13300"/>
                  <a:pt x="73294" y="13209"/>
                  <a:pt x="73557" y="13209"/>
                </a:cubicBezTo>
                <a:cubicBezTo>
                  <a:pt x="73638" y="13209"/>
                  <a:pt x="73720" y="13218"/>
                  <a:pt x="73802" y="13234"/>
                </a:cubicBezTo>
                <a:cubicBezTo>
                  <a:pt x="74810" y="13408"/>
                  <a:pt x="75853" y="13582"/>
                  <a:pt x="76861" y="13790"/>
                </a:cubicBezTo>
                <a:cubicBezTo>
                  <a:pt x="77006" y="13846"/>
                  <a:pt x="77153" y="13873"/>
                  <a:pt x="77299" y="13873"/>
                </a:cubicBezTo>
                <a:cubicBezTo>
                  <a:pt x="77610" y="13873"/>
                  <a:pt x="77911" y="13749"/>
                  <a:pt x="78148" y="13512"/>
                </a:cubicBezTo>
                <a:cubicBezTo>
                  <a:pt x="77696" y="13095"/>
                  <a:pt x="77140" y="12782"/>
                  <a:pt x="76514" y="12608"/>
                </a:cubicBezTo>
                <a:cubicBezTo>
                  <a:pt x="75054" y="12261"/>
                  <a:pt x="73489" y="12226"/>
                  <a:pt x="72238" y="11183"/>
                </a:cubicBezTo>
                <a:cubicBezTo>
                  <a:pt x="72308" y="11166"/>
                  <a:pt x="72377" y="11157"/>
                  <a:pt x="72447" y="11157"/>
                </a:cubicBezTo>
                <a:cubicBezTo>
                  <a:pt x="72516" y="11157"/>
                  <a:pt x="72586" y="11166"/>
                  <a:pt x="72655" y="11183"/>
                </a:cubicBezTo>
                <a:cubicBezTo>
                  <a:pt x="74150" y="11426"/>
                  <a:pt x="75610" y="11704"/>
                  <a:pt x="77070" y="11983"/>
                </a:cubicBezTo>
                <a:cubicBezTo>
                  <a:pt x="77204" y="12005"/>
                  <a:pt x="77344" y="12020"/>
                  <a:pt x="77481" y="12020"/>
                </a:cubicBezTo>
                <a:cubicBezTo>
                  <a:pt x="77771" y="12020"/>
                  <a:pt x="78041" y="11952"/>
                  <a:pt x="78182" y="11739"/>
                </a:cubicBezTo>
                <a:cubicBezTo>
                  <a:pt x="78426" y="11426"/>
                  <a:pt x="78009" y="11253"/>
                  <a:pt x="77835" y="11044"/>
                </a:cubicBezTo>
                <a:cubicBezTo>
                  <a:pt x="77964" y="10886"/>
                  <a:pt x="78116" y="10859"/>
                  <a:pt x="78271" y="10859"/>
                </a:cubicBezTo>
                <a:cubicBezTo>
                  <a:pt x="78354" y="10859"/>
                  <a:pt x="78438" y="10867"/>
                  <a:pt x="78519" y="10867"/>
                </a:cubicBezTo>
                <a:cubicBezTo>
                  <a:pt x="78652" y="10867"/>
                  <a:pt x="78776" y="10845"/>
                  <a:pt x="78878" y="10731"/>
                </a:cubicBezTo>
                <a:cubicBezTo>
                  <a:pt x="78773" y="10244"/>
                  <a:pt x="78078" y="10488"/>
                  <a:pt x="78009" y="9966"/>
                </a:cubicBezTo>
                <a:cubicBezTo>
                  <a:pt x="78218" y="9757"/>
                  <a:pt x="78471" y="9727"/>
                  <a:pt x="78738" y="9727"/>
                </a:cubicBezTo>
                <a:cubicBezTo>
                  <a:pt x="78849" y="9727"/>
                  <a:pt x="78962" y="9732"/>
                  <a:pt x="79075" y="9732"/>
                </a:cubicBezTo>
                <a:cubicBezTo>
                  <a:pt x="79280" y="9732"/>
                  <a:pt x="79485" y="9715"/>
                  <a:pt x="79677" y="9619"/>
                </a:cubicBezTo>
                <a:cubicBezTo>
                  <a:pt x="79156" y="8750"/>
                  <a:pt x="78287" y="8680"/>
                  <a:pt x="77487" y="8472"/>
                </a:cubicBezTo>
                <a:cubicBezTo>
                  <a:pt x="77001" y="8332"/>
                  <a:pt x="76340" y="8506"/>
                  <a:pt x="76166" y="7742"/>
                </a:cubicBezTo>
                <a:cubicBezTo>
                  <a:pt x="76043" y="7827"/>
                  <a:pt x="75801" y="7866"/>
                  <a:pt x="75490" y="7866"/>
                </a:cubicBezTo>
                <a:cubicBezTo>
                  <a:pt x="74663" y="7866"/>
                  <a:pt x="73350" y="7590"/>
                  <a:pt x="72516" y="7185"/>
                </a:cubicBezTo>
                <a:cubicBezTo>
                  <a:pt x="72968" y="6699"/>
                  <a:pt x="73872" y="7116"/>
                  <a:pt x="74220" y="6421"/>
                </a:cubicBezTo>
                <a:cubicBezTo>
                  <a:pt x="73976" y="6177"/>
                  <a:pt x="73629" y="6177"/>
                  <a:pt x="73246" y="5934"/>
                </a:cubicBezTo>
                <a:cubicBezTo>
                  <a:pt x="73559" y="5830"/>
                  <a:pt x="73802" y="5517"/>
                  <a:pt x="73837" y="5169"/>
                </a:cubicBezTo>
                <a:cubicBezTo>
                  <a:pt x="74282" y="5195"/>
                  <a:pt x="74688" y="5379"/>
                  <a:pt x="75114" y="5379"/>
                </a:cubicBezTo>
                <a:cubicBezTo>
                  <a:pt x="75253" y="5379"/>
                  <a:pt x="75395" y="5360"/>
                  <a:pt x="75540" y="5308"/>
                </a:cubicBezTo>
                <a:cubicBezTo>
                  <a:pt x="74671" y="4821"/>
                  <a:pt x="73455" y="5065"/>
                  <a:pt x="72829" y="4022"/>
                </a:cubicBezTo>
                <a:lnTo>
                  <a:pt x="72829" y="4022"/>
                </a:lnTo>
                <a:cubicBezTo>
                  <a:pt x="73698" y="4057"/>
                  <a:pt x="74567" y="4196"/>
                  <a:pt x="75401" y="4439"/>
                </a:cubicBezTo>
                <a:cubicBezTo>
                  <a:pt x="75702" y="4514"/>
                  <a:pt x="76139" y="4550"/>
                  <a:pt x="76558" y="4550"/>
                </a:cubicBezTo>
                <a:cubicBezTo>
                  <a:pt x="77108" y="4550"/>
                  <a:pt x="77627" y="4488"/>
                  <a:pt x="77765" y="4370"/>
                </a:cubicBezTo>
                <a:cubicBezTo>
                  <a:pt x="74567" y="3500"/>
                  <a:pt x="71265" y="3083"/>
                  <a:pt x="67962" y="2736"/>
                </a:cubicBezTo>
                <a:lnTo>
                  <a:pt x="73941" y="2736"/>
                </a:lnTo>
                <a:cubicBezTo>
                  <a:pt x="73768" y="2562"/>
                  <a:pt x="73559" y="2458"/>
                  <a:pt x="73316" y="2423"/>
                </a:cubicBezTo>
                <a:cubicBezTo>
                  <a:pt x="71056" y="2353"/>
                  <a:pt x="68831" y="2075"/>
                  <a:pt x="66572" y="2075"/>
                </a:cubicBezTo>
                <a:cubicBezTo>
                  <a:pt x="66513" y="2077"/>
                  <a:pt x="66455" y="2077"/>
                  <a:pt x="66396" y="2077"/>
                </a:cubicBezTo>
                <a:cubicBezTo>
                  <a:pt x="64995" y="2077"/>
                  <a:pt x="63595" y="1693"/>
                  <a:pt x="62226" y="1693"/>
                </a:cubicBezTo>
                <a:cubicBezTo>
                  <a:pt x="60245" y="1693"/>
                  <a:pt x="58333" y="1310"/>
                  <a:pt x="56386" y="1241"/>
                </a:cubicBezTo>
                <a:cubicBezTo>
                  <a:pt x="53466" y="1137"/>
                  <a:pt x="50581" y="685"/>
                  <a:pt x="47626" y="685"/>
                </a:cubicBezTo>
                <a:cubicBezTo>
                  <a:pt x="47348" y="685"/>
                  <a:pt x="47070" y="685"/>
                  <a:pt x="46757" y="650"/>
                </a:cubicBezTo>
                <a:cubicBezTo>
                  <a:pt x="45227" y="407"/>
                  <a:pt x="43663" y="372"/>
                  <a:pt x="42099" y="268"/>
                </a:cubicBezTo>
                <a:cubicBezTo>
                  <a:pt x="41525" y="233"/>
                  <a:pt x="40943" y="224"/>
                  <a:pt x="40356" y="224"/>
                </a:cubicBezTo>
                <a:cubicBezTo>
                  <a:pt x="39770" y="224"/>
                  <a:pt x="39179" y="233"/>
                  <a:pt x="38588" y="233"/>
                </a:cubicBezTo>
                <a:cubicBezTo>
                  <a:pt x="36242" y="203"/>
                  <a:pt x="33920" y="1"/>
                  <a:pt x="31561"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4"/>
          <p:cNvSpPr txBox="1">
            <a:spLocks noGrp="1"/>
          </p:cNvSpPr>
          <p:nvPr>
            <p:ph type="title"/>
          </p:nvPr>
        </p:nvSpPr>
        <p:spPr>
          <a:xfrm>
            <a:off x="960000" y="60125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b="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797153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sp>
        <p:nvSpPr>
          <p:cNvPr id="41" name="Google Shape;41;p6"/>
          <p:cNvSpPr/>
          <p:nvPr/>
        </p:nvSpPr>
        <p:spPr>
          <a:xfrm>
            <a:off x="966600" y="674467"/>
            <a:ext cx="10272000" cy="617200"/>
          </a:xfrm>
          <a:prstGeom prst="rect">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42" name="Google Shape;42;p6"/>
          <p:cNvPicPr preferRelativeResize="0"/>
          <p:nvPr/>
        </p:nvPicPr>
        <p:blipFill>
          <a:blip r:embed="rId2">
            <a:alphaModFix amt="42000"/>
          </a:blip>
          <a:stretch>
            <a:fillRect/>
          </a:stretch>
        </p:blipFill>
        <p:spPr>
          <a:xfrm>
            <a:off x="0" y="0"/>
            <a:ext cx="12192000" cy="6858000"/>
          </a:xfrm>
          <a:prstGeom prst="rect">
            <a:avLst/>
          </a:prstGeom>
          <a:noFill/>
          <a:ln>
            <a:noFill/>
          </a:ln>
        </p:spPr>
      </p:pic>
      <p:sp>
        <p:nvSpPr>
          <p:cNvPr id="43" name="Google Shape;43;p6"/>
          <p:cNvSpPr/>
          <p:nvPr/>
        </p:nvSpPr>
        <p:spPr>
          <a:xfrm>
            <a:off x="0" y="6263233"/>
            <a:ext cx="12192000" cy="594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44" name="Google Shape;44;p6"/>
          <p:cNvPicPr preferRelativeResize="0"/>
          <p:nvPr/>
        </p:nvPicPr>
        <p:blipFill rotWithShape="1">
          <a:blip r:embed="rId3">
            <a:alphaModFix/>
          </a:blip>
          <a:srcRect t="87657"/>
          <a:stretch/>
        </p:blipFill>
        <p:spPr>
          <a:xfrm>
            <a:off x="0" y="6338001"/>
            <a:ext cx="12192000" cy="519999"/>
          </a:xfrm>
          <a:prstGeom prst="rect">
            <a:avLst/>
          </a:prstGeom>
          <a:noFill/>
          <a:ln>
            <a:noFill/>
          </a:ln>
        </p:spPr>
      </p:pic>
      <p:sp>
        <p:nvSpPr>
          <p:cNvPr id="45" name="Google Shape;45;p6"/>
          <p:cNvSpPr/>
          <p:nvPr/>
        </p:nvSpPr>
        <p:spPr>
          <a:xfrm>
            <a:off x="2598301" y="526300"/>
            <a:ext cx="6858948" cy="913515"/>
          </a:xfrm>
          <a:custGeom>
            <a:avLst/>
            <a:gdLst/>
            <a:ahLst/>
            <a:cxnLst/>
            <a:rect l="l" t="t" r="r" b="b"/>
            <a:pathLst>
              <a:path w="79678" h="21233" extrusionOk="0">
                <a:moveTo>
                  <a:pt x="4944" y="12256"/>
                </a:moveTo>
                <a:cubicBezTo>
                  <a:pt x="5136" y="12256"/>
                  <a:pt x="5329" y="12319"/>
                  <a:pt x="5528" y="12504"/>
                </a:cubicBezTo>
                <a:cubicBezTo>
                  <a:pt x="5518" y="12503"/>
                  <a:pt x="5507" y="12503"/>
                  <a:pt x="5497" y="12503"/>
                </a:cubicBezTo>
                <a:cubicBezTo>
                  <a:pt x="4978" y="12503"/>
                  <a:pt x="5411" y="13297"/>
                  <a:pt x="4867" y="13297"/>
                </a:cubicBezTo>
                <a:cubicBezTo>
                  <a:pt x="4809" y="13297"/>
                  <a:pt x="4741" y="13288"/>
                  <a:pt x="4659" y="13269"/>
                </a:cubicBezTo>
                <a:lnTo>
                  <a:pt x="4103" y="12469"/>
                </a:lnTo>
                <a:cubicBezTo>
                  <a:pt x="4391" y="12387"/>
                  <a:pt x="4666" y="12256"/>
                  <a:pt x="4944" y="12256"/>
                </a:cubicBezTo>
                <a:close/>
                <a:moveTo>
                  <a:pt x="47425" y="16396"/>
                </a:moveTo>
                <a:cubicBezTo>
                  <a:pt x="47891" y="16396"/>
                  <a:pt x="48353" y="16421"/>
                  <a:pt x="48808" y="16467"/>
                </a:cubicBezTo>
                <a:cubicBezTo>
                  <a:pt x="49573" y="16606"/>
                  <a:pt x="50337" y="16641"/>
                  <a:pt x="51102" y="16710"/>
                </a:cubicBezTo>
                <a:cubicBezTo>
                  <a:pt x="53397" y="16849"/>
                  <a:pt x="55726" y="16849"/>
                  <a:pt x="57985" y="17232"/>
                </a:cubicBezTo>
                <a:cubicBezTo>
                  <a:pt x="60419" y="17614"/>
                  <a:pt x="62887" y="17649"/>
                  <a:pt x="65285" y="18136"/>
                </a:cubicBezTo>
                <a:cubicBezTo>
                  <a:pt x="65425" y="18205"/>
                  <a:pt x="65598" y="18309"/>
                  <a:pt x="65737" y="18414"/>
                </a:cubicBezTo>
                <a:cubicBezTo>
                  <a:pt x="58924" y="17649"/>
                  <a:pt x="52284" y="16849"/>
                  <a:pt x="45610" y="16536"/>
                </a:cubicBezTo>
                <a:cubicBezTo>
                  <a:pt x="46217" y="16439"/>
                  <a:pt x="46824" y="16396"/>
                  <a:pt x="47425" y="16396"/>
                </a:cubicBezTo>
                <a:close/>
                <a:moveTo>
                  <a:pt x="24929" y="17094"/>
                </a:moveTo>
                <a:cubicBezTo>
                  <a:pt x="25612" y="17094"/>
                  <a:pt x="26294" y="17122"/>
                  <a:pt x="26977" y="17197"/>
                </a:cubicBezTo>
                <a:cubicBezTo>
                  <a:pt x="26699" y="17475"/>
                  <a:pt x="26699" y="17475"/>
                  <a:pt x="26351" y="17475"/>
                </a:cubicBezTo>
                <a:cubicBezTo>
                  <a:pt x="26026" y="17471"/>
                  <a:pt x="25701" y="17469"/>
                  <a:pt x="25375" y="17469"/>
                </a:cubicBezTo>
                <a:cubicBezTo>
                  <a:pt x="23059" y="17469"/>
                  <a:pt x="20742" y="17579"/>
                  <a:pt x="18425" y="17823"/>
                </a:cubicBezTo>
                <a:cubicBezTo>
                  <a:pt x="16930" y="17927"/>
                  <a:pt x="15401" y="18170"/>
                  <a:pt x="13941" y="18170"/>
                </a:cubicBezTo>
                <a:cubicBezTo>
                  <a:pt x="12029" y="18170"/>
                  <a:pt x="10186" y="18622"/>
                  <a:pt x="8275" y="18622"/>
                </a:cubicBezTo>
                <a:cubicBezTo>
                  <a:pt x="7232" y="18622"/>
                  <a:pt x="6119" y="18935"/>
                  <a:pt x="5042" y="19039"/>
                </a:cubicBezTo>
                <a:cubicBezTo>
                  <a:pt x="4908" y="19064"/>
                  <a:pt x="4765" y="19092"/>
                  <a:pt x="4623" y="19092"/>
                </a:cubicBezTo>
                <a:cubicBezTo>
                  <a:pt x="4360" y="19092"/>
                  <a:pt x="4098" y="18994"/>
                  <a:pt x="3894" y="18587"/>
                </a:cubicBezTo>
                <a:cubicBezTo>
                  <a:pt x="4937" y="18379"/>
                  <a:pt x="5911" y="18101"/>
                  <a:pt x="6884" y="17962"/>
                </a:cubicBezTo>
                <a:cubicBezTo>
                  <a:pt x="9292" y="17718"/>
                  <a:pt x="11700" y="17608"/>
                  <a:pt x="14109" y="17608"/>
                </a:cubicBezTo>
                <a:cubicBezTo>
                  <a:pt x="14447" y="17608"/>
                  <a:pt x="14785" y="17610"/>
                  <a:pt x="15123" y="17614"/>
                </a:cubicBezTo>
                <a:cubicBezTo>
                  <a:pt x="15783" y="17579"/>
                  <a:pt x="16479" y="17475"/>
                  <a:pt x="17139" y="17336"/>
                </a:cubicBezTo>
                <a:cubicBezTo>
                  <a:pt x="17243" y="17301"/>
                  <a:pt x="17348" y="17301"/>
                  <a:pt x="17452" y="17301"/>
                </a:cubicBezTo>
                <a:cubicBezTo>
                  <a:pt x="17905" y="17331"/>
                  <a:pt x="18357" y="17343"/>
                  <a:pt x="18809" y="17343"/>
                </a:cubicBezTo>
                <a:cubicBezTo>
                  <a:pt x="20858" y="17343"/>
                  <a:pt x="22895" y="17094"/>
                  <a:pt x="24929" y="17094"/>
                </a:cubicBezTo>
                <a:close/>
                <a:moveTo>
                  <a:pt x="31561" y="1"/>
                </a:moveTo>
                <a:cubicBezTo>
                  <a:pt x="31124" y="1"/>
                  <a:pt x="30685" y="8"/>
                  <a:pt x="30245" y="24"/>
                </a:cubicBezTo>
                <a:cubicBezTo>
                  <a:pt x="29630" y="47"/>
                  <a:pt x="29020" y="55"/>
                  <a:pt x="28411" y="55"/>
                </a:cubicBezTo>
                <a:cubicBezTo>
                  <a:pt x="27193" y="55"/>
                  <a:pt x="25980" y="24"/>
                  <a:pt x="24752" y="24"/>
                </a:cubicBezTo>
                <a:cubicBezTo>
                  <a:pt x="24196" y="24"/>
                  <a:pt x="23644" y="22"/>
                  <a:pt x="23095" y="22"/>
                </a:cubicBezTo>
                <a:cubicBezTo>
                  <a:pt x="21447" y="22"/>
                  <a:pt x="19824" y="42"/>
                  <a:pt x="18182" y="198"/>
                </a:cubicBezTo>
                <a:cubicBezTo>
                  <a:pt x="18146" y="201"/>
                  <a:pt x="18111" y="202"/>
                  <a:pt x="18076" y="202"/>
                </a:cubicBezTo>
                <a:cubicBezTo>
                  <a:pt x="17751" y="202"/>
                  <a:pt x="17423" y="99"/>
                  <a:pt x="17067" y="99"/>
                </a:cubicBezTo>
                <a:cubicBezTo>
                  <a:pt x="16966" y="99"/>
                  <a:pt x="16863" y="107"/>
                  <a:pt x="16757" y="128"/>
                </a:cubicBezTo>
                <a:cubicBezTo>
                  <a:pt x="15783" y="337"/>
                  <a:pt x="14775" y="476"/>
                  <a:pt x="13802" y="580"/>
                </a:cubicBezTo>
                <a:cubicBezTo>
                  <a:pt x="11890" y="754"/>
                  <a:pt x="9978" y="998"/>
                  <a:pt x="8066" y="1032"/>
                </a:cubicBezTo>
                <a:cubicBezTo>
                  <a:pt x="7994" y="1030"/>
                  <a:pt x="7922" y="1029"/>
                  <a:pt x="7850" y="1029"/>
                </a:cubicBezTo>
                <a:cubicBezTo>
                  <a:pt x="6914" y="1029"/>
                  <a:pt x="5985" y="1238"/>
                  <a:pt x="5146" y="1658"/>
                </a:cubicBezTo>
                <a:cubicBezTo>
                  <a:pt x="5598" y="2319"/>
                  <a:pt x="6328" y="2145"/>
                  <a:pt x="6954" y="2319"/>
                </a:cubicBezTo>
                <a:cubicBezTo>
                  <a:pt x="6571" y="2562"/>
                  <a:pt x="5876" y="2527"/>
                  <a:pt x="5980" y="3083"/>
                </a:cubicBezTo>
                <a:cubicBezTo>
                  <a:pt x="6056" y="3432"/>
                  <a:pt x="6238" y="3523"/>
                  <a:pt x="6459" y="3523"/>
                </a:cubicBezTo>
                <a:cubicBezTo>
                  <a:pt x="6699" y="3523"/>
                  <a:pt x="6984" y="3417"/>
                  <a:pt x="7231" y="3417"/>
                </a:cubicBezTo>
                <a:cubicBezTo>
                  <a:pt x="7279" y="3417"/>
                  <a:pt x="7326" y="3421"/>
                  <a:pt x="7371" y="3431"/>
                </a:cubicBezTo>
                <a:cubicBezTo>
                  <a:pt x="7018" y="4008"/>
                  <a:pt x="6400" y="4378"/>
                  <a:pt x="5734" y="4378"/>
                </a:cubicBezTo>
                <a:cubicBezTo>
                  <a:pt x="5677" y="4378"/>
                  <a:pt x="5620" y="4375"/>
                  <a:pt x="5563" y="4370"/>
                </a:cubicBezTo>
                <a:cubicBezTo>
                  <a:pt x="5525" y="4366"/>
                  <a:pt x="5488" y="4364"/>
                  <a:pt x="5451" y="4364"/>
                </a:cubicBezTo>
                <a:cubicBezTo>
                  <a:pt x="4778" y="4364"/>
                  <a:pt x="4277" y="4942"/>
                  <a:pt x="3651" y="5239"/>
                </a:cubicBezTo>
                <a:cubicBezTo>
                  <a:pt x="4068" y="5725"/>
                  <a:pt x="4624" y="5586"/>
                  <a:pt x="5007" y="5830"/>
                </a:cubicBezTo>
                <a:cubicBezTo>
                  <a:pt x="4659" y="6281"/>
                  <a:pt x="4381" y="6699"/>
                  <a:pt x="5215" y="6977"/>
                </a:cubicBezTo>
                <a:cubicBezTo>
                  <a:pt x="3373" y="7185"/>
                  <a:pt x="1565" y="7776"/>
                  <a:pt x="1" y="8715"/>
                </a:cubicBezTo>
                <a:cubicBezTo>
                  <a:pt x="220" y="8782"/>
                  <a:pt x="439" y="8807"/>
                  <a:pt x="660" y="8807"/>
                </a:cubicBezTo>
                <a:cubicBezTo>
                  <a:pt x="1255" y="8807"/>
                  <a:pt x="1868" y="8629"/>
                  <a:pt x="2546" y="8629"/>
                </a:cubicBezTo>
                <a:cubicBezTo>
                  <a:pt x="2658" y="8629"/>
                  <a:pt x="2771" y="8634"/>
                  <a:pt x="2886" y="8645"/>
                </a:cubicBezTo>
                <a:cubicBezTo>
                  <a:pt x="2122" y="9132"/>
                  <a:pt x="1252" y="9097"/>
                  <a:pt x="731" y="9688"/>
                </a:cubicBezTo>
                <a:cubicBezTo>
                  <a:pt x="782" y="9919"/>
                  <a:pt x="966" y="10055"/>
                  <a:pt x="1170" y="10055"/>
                </a:cubicBezTo>
                <a:cubicBezTo>
                  <a:pt x="1243" y="10055"/>
                  <a:pt x="1318" y="10038"/>
                  <a:pt x="1391" y="10001"/>
                </a:cubicBezTo>
                <a:cubicBezTo>
                  <a:pt x="2122" y="9723"/>
                  <a:pt x="2921" y="9793"/>
                  <a:pt x="3651" y="9584"/>
                </a:cubicBezTo>
                <a:cubicBezTo>
                  <a:pt x="3937" y="9509"/>
                  <a:pt x="4217" y="9440"/>
                  <a:pt x="4488" y="9440"/>
                </a:cubicBezTo>
                <a:cubicBezTo>
                  <a:pt x="4841" y="9440"/>
                  <a:pt x="5178" y="9557"/>
                  <a:pt x="5494" y="9932"/>
                </a:cubicBezTo>
                <a:cubicBezTo>
                  <a:pt x="4972" y="10071"/>
                  <a:pt x="4903" y="10488"/>
                  <a:pt x="4763" y="10974"/>
                </a:cubicBezTo>
                <a:cubicBezTo>
                  <a:pt x="4464" y="10629"/>
                  <a:pt x="4119" y="10421"/>
                  <a:pt x="3738" y="10421"/>
                </a:cubicBezTo>
                <a:cubicBezTo>
                  <a:pt x="3544" y="10421"/>
                  <a:pt x="3341" y="10475"/>
                  <a:pt x="3130" y="10592"/>
                </a:cubicBezTo>
                <a:cubicBezTo>
                  <a:pt x="2991" y="11287"/>
                  <a:pt x="3651" y="11253"/>
                  <a:pt x="3964" y="11496"/>
                </a:cubicBezTo>
                <a:cubicBezTo>
                  <a:pt x="3443" y="12156"/>
                  <a:pt x="2434" y="11844"/>
                  <a:pt x="1809" y="12678"/>
                </a:cubicBezTo>
                <a:cubicBezTo>
                  <a:pt x="1862" y="12674"/>
                  <a:pt x="1914" y="12672"/>
                  <a:pt x="1964" y="12672"/>
                </a:cubicBezTo>
                <a:cubicBezTo>
                  <a:pt x="2729" y="12672"/>
                  <a:pt x="3129" y="13149"/>
                  <a:pt x="3651" y="13443"/>
                </a:cubicBezTo>
                <a:cubicBezTo>
                  <a:pt x="3164" y="13895"/>
                  <a:pt x="1982" y="13338"/>
                  <a:pt x="2017" y="14555"/>
                </a:cubicBezTo>
                <a:cubicBezTo>
                  <a:pt x="2368" y="14736"/>
                  <a:pt x="2715" y="14803"/>
                  <a:pt x="3060" y="14803"/>
                </a:cubicBezTo>
                <a:cubicBezTo>
                  <a:pt x="3844" y="14803"/>
                  <a:pt x="4617" y="14457"/>
                  <a:pt x="5389" y="14312"/>
                </a:cubicBezTo>
                <a:lnTo>
                  <a:pt x="5459" y="14555"/>
                </a:lnTo>
                <a:lnTo>
                  <a:pt x="1809" y="15633"/>
                </a:lnTo>
                <a:cubicBezTo>
                  <a:pt x="2204" y="16061"/>
                  <a:pt x="2639" y="16216"/>
                  <a:pt x="3102" y="16216"/>
                </a:cubicBezTo>
                <a:cubicBezTo>
                  <a:pt x="3615" y="16216"/>
                  <a:pt x="4162" y="16026"/>
                  <a:pt x="4729" y="15806"/>
                </a:cubicBezTo>
                <a:lnTo>
                  <a:pt x="4729" y="15806"/>
                </a:lnTo>
                <a:cubicBezTo>
                  <a:pt x="4520" y="16050"/>
                  <a:pt x="4485" y="16397"/>
                  <a:pt x="4624" y="16676"/>
                </a:cubicBezTo>
                <a:cubicBezTo>
                  <a:pt x="3860" y="16676"/>
                  <a:pt x="3130" y="17127"/>
                  <a:pt x="2782" y="17857"/>
                </a:cubicBezTo>
                <a:cubicBezTo>
                  <a:pt x="3025" y="18066"/>
                  <a:pt x="3547" y="18066"/>
                  <a:pt x="3303" y="18553"/>
                </a:cubicBezTo>
                <a:cubicBezTo>
                  <a:pt x="3157" y="18579"/>
                  <a:pt x="3011" y="18591"/>
                  <a:pt x="2865" y="18591"/>
                </a:cubicBezTo>
                <a:cubicBezTo>
                  <a:pt x="2629" y="18591"/>
                  <a:pt x="2393" y="18561"/>
                  <a:pt x="2156" y="18518"/>
                </a:cubicBezTo>
                <a:lnTo>
                  <a:pt x="2156" y="18518"/>
                </a:lnTo>
                <a:cubicBezTo>
                  <a:pt x="2330" y="19352"/>
                  <a:pt x="3130" y="18866"/>
                  <a:pt x="3512" y="19248"/>
                </a:cubicBezTo>
                <a:cubicBezTo>
                  <a:pt x="3439" y="19756"/>
                  <a:pt x="3165" y="19911"/>
                  <a:pt x="2840" y="19911"/>
                </a:cubicBezTo>
                <a:cubicBezTo>
                  <a:pt x="2699" y="19911"/>
                  <a:pt x="2547" y="19881"/>
                  <a:pt x="2400" y="19839"/>
                </a:cubicBezTo>
                <a:cubicBezTo>
                  <a:pt x="2155" y="19757"/>
                  <a:pt x="1899" y="19724"/>
                  <a:pt x="1645" y="19724"/>
                </a:cubicBezTo>
                <a:cubicBezTo>
                  <a:pt x="1465" y="19724"/>
                  <a:pt x="1286" y="19741"/>
                  <a:pt x="1113" y="19769"/>
                </a:cubicBezTo>
                <a:cubicBezTo>
                  <a:pt x="1391" y="20152"/>
                  <a:pt x="1774" y="20152"/>
                  <a:pt x="2017" y="20256"/>
                </a:cubicBezTo>
                <a:cubicBezTo>
                  <a:pt x="2618" y="20447"/>
                  <a:pt x="3239" y="20702"/>
                  <a:pt x="3900" y="20702"/>
                </a:cubicBezTo>
                <a:cubicBezTo>
                  <a:pt x="4080" y="20702"/>
                  <a:pt x="4264" y="20683"/>
                  <a:pt x="4451" y="20638"/>
                </a:cubicBezTo>
                <a:cubicBezTo>
                  <a:pt x="7475" y="19978"/>
                  <a:pt x="10569" y="19630"/>
                  <a:pt x="13698" y="19561"/>
                </a:cubicBezTo>
                <a:cubicBezTo>
                  <a:pt x="14671" y="19526"/>
                  <a:pt x="15644" y="19491"/>
                  <a:pt x="16618" y="19387"/>
                </a:cubicBezTo>
                <a:cubicBezTo>
                  <a:pt x="18947" y="19213"/>
                  <a:pt x="21241" y="18970"/>
                  <a:pt x="23570" y="18796"/>
                </a:cubicBezTo>
                <a:cubicBezTo>
                  <a:pt x="24856" y="18692"/>
                  <a:pt x="26108" y="18727"/>
                  <a:pt x="27394" y="18657"/>
                </a:cubicBezTo>
                <a:cubicBezTo>
                  <a:pt x="30001" y="18518"/>
                  <a:pt x="32643" y="18414"/>
                  <a:pt x="35250" y="18309"/>
                </a:cubicBezTo>
                <a:cubicBezTo>
                  <a:pt x="35911" y="18286"/>
                  <a:pt x="36575" y="18278"/>
                  <a:pt x="37241" y="18278"/>
                </a:cubicBezTo>
                <a:cubicBezTo>
                  <a:pt x="38572" y="18278"/>
                  <a:pt x="39909" y="18309"/>
                  <a:pt x="41230" y="18309"/>
                </a:cubicBezTo>
                <a:cubicBezTo>
                  <a:pt x="44880" y="18344"/>
                  <a:pt x="48530" y="18344"/>
                  <a:pt x="52180" y="18587"/>
                </a:cubicBezTo>
                <a:cubicBezTo>
                  <a:pt x="54509" y="18761"/>
                  <a:pt x="56838" y="18970"/>
                  <a:pt x="59132" y="19144"/>
                </a:cubicBezTo>
                <a:cubicBezTo>
                  <a:pt x="60453" y="19248"/>
                  <a:pt x="61809" y="19317"/>
                  <a:pt x="63130" y="19457"/>
                </a:cubicBezTo>
                <a:cubicBezTo>
                  <a:pt x="65112" y="19665"/>
                  <a:pt x="67058" y="19943"/>
                  <a:pt x="69075" y="20256"/>
                </a:cubicBezTo>
                <a:cubicBezTo>
                  <a:pt x="71056" y="20534"/>
                  <a:pt x="73072" y="20673"/>
                  <a:pt x="75054" y="21125"/>
                </a:cubicBezTo>
                <a:cubicBezTo>
                  <a:pt x="75302" y="21172"/>
                  <a:pt x="75578" y="21232"/>
                  <a:pt x="75867" y="21232"/>
                </a:cubicBezTo>
                <a:cubicBezTo>
                  <a:pt x="76224" y="21232"/>
                  <a:pt x="76600" y="21139"/>
                  <a:pt x="76966" y="20812"/>
                </a:cubicBezTo>
                <a:lnTo>
                  <a:pt x="74984" y="19735"/>
                </a:lnTo>
                <a:cubicBezTo>
                  <a:pt x="75386" y="19735"/>
                  <a:pt x="75741" y="19886"/>
                  <a:pt x="76057" y="19886"/>
                </a:cubicBezTo>
                <a:cubicBezTo>
                  <a:pt x="76287" y="19886"/>
                  <a:pt x="76497" y="19805"/>
                  <a:pt x="76688" y="19526"/>
                </a:cubicBezTo>
                <a:cubicBezTo>
                  <a:pt x="76340" y="19178"/>
                  <a:pt x="75923" y="18866"/>
                  <a:pt x="75471" y="18657"/>
                </a:cubicBezTo>
                <a:lnTo>
                  <a:pt x="76271" y="18622"/>
                </a:lnTo>
                <a:cubicBezTo>
                  <a:pt x="76166" y="17857"/>
                  <a:pt x="75749" y="17579"/>
                  <a:pt x="75019" y="17475"/>
                </a:cubicBezTo>
                <a:cubicBezTo>
                  <a:pt x="74393" y="17440"/>
                  <a:pt x="73802" y="17301"/>
                  <a:pt x="73177" y="17197"/>
                </a:cubicBezTo>
                <a:cubicBezTo>
                  <a:pt x="72516" y="17058"/>
                  <a:pt x="71751" y="17093"/>
                  <a:pt x="71021" y="16363"/>
                </a:cubicBezTo>
                <a:lnTo>
                  <a:pt x="71021" y="16363"/>
                </a:lnTo>
                <a:cubicBezTo>
                  <a:pt x="71179" y="16392"/>
                  <a:pt x="71329" y="16403"/>
                  <a:pt x="71472" y="16403"/>
                </a:cubicBezTo>
                <a:cubicBezTo>
                  <a:pt x="72017" y="16403"/>
                  <a:pt x="72473" y="16237"/>
                  <a:pt x="72929" y="16237"/>
                </a:cubicBezTo>
                <a:cubicBezTo>
                  <a:pt x="73069" y="16237"/>
                  <a:pt x="73208" y="16252"/>
                  <a:pt x="73350" y="16293"/>
                </a:cubicBezTo>
                <a:cubicBezTo>
                  <a:pt x="74359" y="16571"/>
                  <a:pt x="75401" y="16641"/>
                  <a:pt x="76375" y="16919"/>
                </a:cubicBezTo>
                <a:cubicBezTo>
                  <a:pt x="76494" y="16955"/>
                  <a:pt x="76596" y="16973"/>
                  <a:pt x="76687" y="16973"/>
                </a:cubicBezTo>
                <a:cubicBezTo>
                  <a:pt x="76944" y="16973"/>
                  <a:pt x="77118" y="16837"/>
                  <a:pt x="77348" y="16606"/>
                </a:cubicBezTo>
                <a:cubicBezTo>
                  <a:pt x="75958" y="15424"/>
                  <a:pt x="74185" y="15563"/>
                  <a:pt x="72551" y="15215"/>
                </a:cubicBezTo>
                <a:cubicBezTo>
                  <a:pt x="72644" y="15030"/>
                  <a:pt x="72767" y="14999"/>
                  <a:pt x="72891" y="14999"/>
                </a:cubicBezTo>
                <a:cubicBezTo>
                  <a:pt x="72953" y="14999"/>
                  <a:pt x="73014" y="15007"/>
                  <a:pt x="73072" y="15007"/>
                </a:cubicBezTo>
                <a:cubicBezTo>
                  <a:pt x="74150" y="15076"/>
                  <a:pt x="75228" y="15215"/>
                  <a:pt x="76305" y="15424"/>
                </a:cubicBezTo>
                <a:cubicBezTo>
                  <a:pt x="76548" y="15469"/>
                  <a:pt x="76748" y="15495"/>
                  <a:pt x="76916" y="15495"/>
                </a:cubicBezTo>
                <a:cubicBezTo>
                  <a:pt x="77399" y="15495"/>
                  <a:pt x="77611" y="15278"/>
                  <a:pt x="77765" y="14659"/>
                </a:cubicBezTo>
                <a:cubicBezTo>
                  <a:pt x="76271" y="13895"/>
                  <a:pt x="74532" y="13929"/>
                  <a:pt x="72829" y="13512"/>
                </a:cubicBezTo>
                <a:cubicBezTo>
                  <a:pt x="73041" y="13300"/>
                  <a:pt x="73294" y="13209"/>
                  <a:pt x="73557" y="13209"/>
                </a:cubicBezTo>
                <a:cubicBezTo>
                  <a:pt x="73638" y="13209"/>
                  <a:pt x="73720" y="13218"/>
                  <a:pt x="73802" y="13234"/>
                </a:cubicBezTo>
                <a:cubicBezTo>
                  <a:pt x="74810" y="13408"/>
                  <a:pt x="75853" y="13582"/>
                  <a:pt x="76861" y="13790"/>
                </a:cubicBezTo>
                <a:cubicBezTo>
                  <a:pt x="77006" y="13846"/>
                  <a:pt x="77153" y="13873"/>
                  <a:pt x="77299" y="13873"/>
                </a:cubicBezTo>
                <a:cubicBezTo>
                  <a:pt x="77610" y="13873"/>
                  <a:pt x="77911" y="13749"/>
                  <a:pt x="78148" y="13512"/>
                </a:cubicBezTo>
                <a:cubicBezTo>
                  <a:pt x="77696" y="13095"/>
                  <a:pt x="77140" y="12782"/>
                  <a:pt x="76514" y="12608"/>
                </a:cubicBezTo>
                <a:cubicBezTo>
                  <a:pt x="75054" y="12261"/>
                  <a:pt x="73489" y="12226"/>
                  <a:pt x="72238" y="11183"/>
                </a:cubicBezTo>
                <a:cubicBezTo>
                  <a:pt x="72308" y="11166"/>
                  <a:pt x="72377" y="11157"/>
                  <a:pt x="72447" y="11157"/>
                </a:cubicBezTo>
                <a:cubicBezTo>
                  <a:pt x="72516" y="11157"/>
                  <a:pt x="72586" y="11166"/>
                  <a:pt x="72655" y="11183"/>
                </a:cubicBezTo>
                <a:cubicBezTo>
                  <a:pt x="74150" y="11426"/>
                  <a:pt x="75610" y="11704"/>
                  <a:pt x="77070" y="11983"/>
                </a:cubicBezTo>
                <a:cubicBezTo>
                  <a:pt x="77204" y="12005"/>
                  <a:pt x="77344" y="12020"/>
                  <a:pt x="77481" y="12020"/>
                </a:cubicBezTo>
                <a:cubicBezTo>
                  <a:pt x="77771" y="12020"/>
                  <a:pt x="78041" y="11952"/>
                  <a:pt x="78182" y="11739"/>
                </a:cubicBezTo>
                <a:cubicBezTo>
                  <a:pt x="78426" y="11426"/>
                  <a:pt x="78009" y="11253"/>
                  <a:pt x="77835" y="11044"/>
                </a:cubicBezTo>
                <a:cubicBezTo>
                  <a:pt x="77964" y="10886"/>
                  <a:pt x="78116" y="10859"/>
                  <a:pt x="78271" y="10859"/>
                </a:cubicBezTo>
                <a:cubicBezTo>
                  <a:pt x="78354" y="10859"/>
                  <a:pt x="78438" y="10867"/>
                  <a:pt x="78519" y="10867"/>
                </a:cubicBezTo>
                <a:cubicBezTo>
                  <a:pt x="78652" y="10867"/>
                  <a:pt x="78776" y="10845"/>
                  <a:pt x="78878" y="10731"/>
                </a:cubicBezTo>
                <a:cubicBezTo>
                  <a:pt x="78773" y="10244"/>
                  <a:pt x="78078" y="10488"/>
                  <a:pt x="78009" y="9966"/>
                </a:cubicBezTo>
                <a:cubicBezTo>
                  <a:pt x="78218" y="9757"/>
                  <a:pt x="78471" y="9727"/>
                  <a:pt x="78738" y="9727"/>
                </a:cubicBezTo>
                <a:cubicBezTo>
                  <a:pt x="78849" y="9727"/>
                  <a:pt x="78962" y="9732"/>
                  <a:pt x="79075" y="9732"/>
                </a:cubicBezTo>
                <a:cubicBezTo>
                  <a:pt x="79280" y="9732"/>
                  <a:pt x="79485" y="9715"/>
                  <a:pt x="79677" y="9619"/>
                </a:cubicBezTo>
                <a:cubicBezTo>
                  <a:pt x="79156" y="8750"/>
                  <a:pt x="78287" y="8680"/>
                  <a:pt x="77487" y="8472"/>
                </a:cubicBezTo>
                <a:cubicBezTo>
                  <a:pt x="77001" y="8332"/>
                  <a:pt x="76340" y="8506"/>
                  <a:pt x="76166" y="7742"/>
                </a:cubicBezTo>
                <a:cubicBezTo>
                  <a:pt x="76043" y="7827"/>
                  <a:pt x="75801" y="7866"/>
                  <a:pt x="75490" y="7866"/>
                </a:cubicBezTo>
                <a:cubicBezTo>
                  <a:pt x="74663" y="7866"/>
                  <a:pt x="73350" y="7590"/>
                  <a:pt x="72516" y="7185"/>
                </a:cubicBezTo>
                <a:cubicBezTo>
                  <a:pt x="72968" y="6699"/>
                  <a:pt x="73872" y="7116"/>
                  <a:pt x="74220" y="6421"/>
                </a:cubicBezTo>
                <a:cubicBezTo>
                  <a:pt x="73976" y="6177"/>
                  <a:pt x="73629" y="6177"/>
                  <a:pt x="73246" y="5934"/>
                </a:cubicBezTo>
                <a:cubicBezTo>
                  <a:pt x="73559" y="5830"/>
                  <a:pt x="73802" y="5517"/>
                  <a:pt x="73837" y="5169"/>
                </a:cubicBezTo>
                <a:cubicBezTo>
                  <a:pt x="74282" y="5195"/>
                  <a:pt x="74688" y="5379"/>
                  <a:pt x="75114" y="5379"/>
                </a:cubicBezTo>
                <a:cubicBezTo>
                  <a:pt x="75253" y="5379"/>
                  <a:pt x="75395" y="5360"/>
                  <a:pt x="75540" y="5308"/>
                </a:cubicBezTo>
                <a:cubicBezTo>
                  <a:pt x="74671" y="4821"/>
                  <a:pt x="73455" y="5065"/>
                  <a:pt x="72829" y="4022"/>
                </a:cubicBezTo>
                <a:lnTo>
                  <a:pt x="72829" y="4022"/>
                </a:lnTo>
                <a:cubicBezTo>
                  <a:pt x="73698" y="4057"/>
                  <a:pt x="74567" y="4196"/>
                  <a:pt x="75401" y="4439"/>
                </a:cubicBezTo>
                <a:cubicBezTo>
                  <a:pt x="75702" y="4514"/>
                  <a:pt x="76139" y="4550"/>
                  <a:pt x="76558" y="4550"/>
                </a:cubicBezTo>
                <a:cubicBezTo>
                  <a:pt x="77108" y="4550"/>
                  <a:pt x="77627" y="4488"/>
                  <a:pt x="77765" y="4370"/>
                </a:cubicBezTo>
                <a:cubicBezTo>
                  <a:pt x="74567" y="3500"/>
                  <a:pt x="71265" y="3083"/>
                  <a:pt x="67962" y="2736"/>
                </a:cubicBezTo>
                <a:lnTo>
                  <a:pt x="73941" y="2736"/>
                </a:lnTo>
                <a:cubicBezTo>
                  <a:pt x="73768" y="2562"/>
                  <a:pt x="73559" y="2458"/>
                  <a:pt x="73316" y="2423"/>
                </a:cubicBezTo>
                <a:cubicBezTo>
                  <a:pt x="71056" y="2353"/>
                  <a:pt x="68831" y="2075"/>
                  <a:pt x="66572" y="2075"/>
                </a:cubicBezTo>
                <a:cubicBezTo>
                  <a:pt x="66513" y="2077"/>
                  <a:pt x="66455" y="2077"/>
                  <a:pt x="66396" y="2077"/>
                </a:cubicBezTo>
                <a:cubicBezTo>
                  <a:pt x="64995" y="2077"/>
                  <a:pt x="63595" y="1693"/>
                  <a:pt x="62226" y="1693"/>
                </a:cubicBezTo>
                <a:cubicBezTo>
                  <a:pt x="60245" y="1693"/>
                  <a:pt x="58333" y="1310"/>
                  <a:pt x="56386" y="1241"/>
                </a:cubicBezTo>
                <a:cubicBezTo>
                  <a:pt x="53466" y="1137"/>
                  <a:pt x="50581" y="685"/>
                  <a:pt x="47626" y="685"/>
                </a:cubicBezTo>
                <a:cubicBezTo>
                  <a:pt x="47348" y="685"/>
                  <a:pt x="47070" y="685"/>
                  <a:pt x="46757" y="650"/>
                </a:cubicBezTo>
                <a:cubicBezTo>
                  <a:pt x="45227" y="407"/>
                  <a:pt x="43663" y="372"/>
                  <a:pt x="42099" y="268"/>
                </a:cubicBezTo>
                <a:cubicBezTo>
                  <a:pt x="41525" y="233"/>
                  <a:pt x="40943" y="224"/>
                  <a:pt x="40356" y="224"/>
                </a:cubicBezTo>
                <a:cubicBezTo>
                  <a:pt x="39770" y="224"/>
                  <a:pt x="39179" y="233"/>
                  <a:pt x="38588" y="233"/>
                </a:cubicBezTo>
                <a:cubicBezTo>
                  <a:pt x="36242" y="203"/>
                  <a:pt x="33920" y="1"/>
                  <a:pt x="31561"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 name="Google Shape;46;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403798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7"/>
        <p:cNvGrpSpPr/>
        <p:nvPr/>
      </p:nvGrpSpPr>
      <p:grpSpPr>
        <a:xfrm>
          <a:off x="0" y="0"/>
          <a:ext cx="0" cy="0"/>
          <a:chOff x="0" y="0"/>
          <a:chExt cx="0" cy="0"/>
        </a:xfrm>
      </p:grpSpPr>
      <p:pic>
        <p:nvPicPr>
          <p:cNvPr id="48" name="Google Shape;48;p7"/>
          <p:cNvPicPr preferRelativeResize="0"/>
          <p:nvPr/>
        </p:nvPicPr>
        <p:blipFill>
          <a:blip r:embed="rId2">
            <a:alphaModFix amt="42000"/>
          </a:blip>
          <a:stretch>
            <a:fillRect/>
          </a:stretch>
        </p:blipFill>
        <p:spPr>
          <a:xfrm>
            <a:off x="0" y="0"/>
            <a:ext cx="12192000" cy="6858000"/>
          </a:xfrm>
          <a:prstGeom prst="rect">
            <a:avLst/>
          </a:prstGeom>
          <a:noFill/>
          <a:ln>
            <a:noFill/>
          </a:ln>
        </p:spPr>
      </p:pic>
      <p:sp>
        <p:nvSpPr>
          <p:cNvPr id="49" name="Google Shape;49;p7"/>
          <p:cNvSpPr/>
          <p:nvPr/>
        </p:nvSpPr>
        <p:spPr>
          <a:xfrm>
            <a:off x="966600" y="674467"/>
            <a:ext cx="10272000" cy="617200"/>
          </a:xfrm>
          <a:prstGeom prst="rect">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50" name="Google Shape;50;p7"/>
          <p:cNvPicPr preferRelativeResize="0"/>
          <p:nvPr/>
        </p:nvPicPr>
        <p:blipFill>
          <a:blip r:embed="rId2">
            <a:alphaModFix amt="42000"/>
          </a:blip>
          <a:stretch>
            <a:fillRect/>
          </a:stretch>
        </p:blipFill>
        <p:spPr>
          <a:xfrm>
            <a:off x="0" y="0"/>
            <a:ext cx="12192000" cy="6858000"/>
          </a:xfrm>
          <a:prstGeom prst="rect">
            <a:avLst/>
          </a:prstGeom>
          <a:noFill/>
          <a:ln>
            <a:noFill/>
          </a:ln>
        </p:spPr>
      </p:pic>
      <p:sp>
        <p:nvSpPr>
          <p:cNvPr id="51" name="Google Shape;51;p7"/>
          <p:cNvSpPr/>
          <p:nvPr/>
        </p:nvSpPr>
        <p:spPr>
          <a:xfrm>
            <a:off x="0" y="6263233"/>
            <a:ext cx="12192000" cy="594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52" name="Google Shape;52;p7"/>
          <p:cNvPicPr preferRelativeResize="0"/>
          <p:nvPr/>
        </p:nvPicPr>
        <p:blipFill rotWithShape="1">
          <a:blip r:embed="rId3">
            <a:alphaModFix/>
          </a:blip>
          <a:srcRect t="87657"/>
          <a:stretch/>
        </p:blipFill>
        <p:spPr>
          <a:xfrm>
            <a:off x="0" y="6338001"/>
            <a:ext cx="12192000" cy="519999"/>
          </a:xfrm>
          <a:prstGeom prst="rect">
            <a:avLst/>
          </a:prstGeom>
          <a:noFill/>
          <a:ln>
            <a:noFill/>
          </a:ln>
        </p:spPr>
      </p:pic>
      <p:sp>
        <p:nvSpPr>
          <p:cNvPr id="53" name="Google Shape;53;p7"/>
          <p:cNvSpPr/>
          <p:nvPr/>
        </p:nvSpPr>
        <p:spPr>
          <a:xfrm>
            <a:off x="2598301" y="526300"/>
            <a:ext cx="6858948" cy="913515"/>
          </a:xfrm>
          <a:custGeom>
            <a:avLst/>
            <a:gdLst/>
            <a:ahLst/>
            <a:cxnLst/>
            <a:rect l="l" t="t" r="r" b="b"/>
            <a:pathLst>
              <a:path w="79678" h="21233" extrusionOk="0">
                <a:moveTo>
                  <a:pt x="4944" y="12256"/>
                </a:moveTo>
                <a:cubicBezTo>
                  <a:pt x="5136" y="12256"/>
                  <a:pt x="5329" y="12319"/>
                  <a:pt x="5528" y="12504"/>
                </a:cubicBezTo>
                <a:cubicBezTo>
                  <a:pt x="5518" y="12503"/>
                  <a:pt x="5507" y="12503"/>
                  <a:pt x="5497" y="12503"/>
                </a:cubicBezTo>
                <a:cubicBezTo>
                  <a:pt x="4978" y="12503"/>
                  <a:pt x="5411" y="13297"/>
                  <a:pt x="4867" y="13297"/>
                </a:cubicBezTo>
                <a:cubicBezTo>
                  <a:pt x="4809" y="13297"/>
                  <a:pt x="4741" y="13288"/>
                  <a:pt x="4659" y="13269"/>
                </a:cubicBezTo>
                <a:lnTo>
                  <a:pt x="4103" y="12469"/>
                </a:lnTo>
                <a:cubicBezTo>
                  <a:pt x="4391" y="12387"/>
                  <a:pt x="4666" y="12256"/>
                  <a:pt x="4944" y="12256"/>
                </a:cubicBezTo>
                <a:close/>
                <a:moveTo>
                  <a:pt x="47425" y="16396"/>
                </a:moveTo>
                <a:cubicBezTo>
                  <a:pt x="47891" y="16396"/>
                  <a:pt x="48353" y="16421"/>
                  <a:pt x="48808" y="16467"/>
                </a:cubicBezTo>
                <a:cubicBezTo>
                  <a:pt x="49573" y="16606"/>
                  <a:pt x="50337" y="16641"/>
                  <a:pt x="51102" y="16710"/>
                </a:cubicBezTo>
                <a:cubicBezTo>
                  <a:pt x="53397" y="16849"/>
                  <a:pt x="55726" y="16849"/>
                  <a:pt x="57985" y="17232"/>
                </a:cubicBezTo>
                <a:cubicBezTo>
                  <a:pt x="60419" y="17614"/>
                  <a:pt x="62887" y="17649"/>
                  <a:pt x="65285" y="18136"/>
                </a:cubicBezTo>
                <a:cubicBezTo>
                  <a:pt x="65425" y="18205"/>
                  <a:pt x="65598" y="18309"/>
                  <a:pt x="65737" y="18414"/>
                </a:cubicBezTo>
                <a:cubicBezTo>
                  <a:pt x="58924" y="17649"/>
                  <a:pt x="52284" y="16849"/>
                  <a:pt x="45610" y="16536"/>
                </a:cubicBezTo>
                <a:cubicBezTo>
                  <a:pt x="46217" y="16439"/>
                  <a:pt x="46824" y="16396"/>
                  <a:pt x="47425" y="16396"/>
                </a:cubicBezTo>
                <a:close/>
                <a:moveTo>
                  <a:pt x="24929" y="17094"/>
                </a:moveTo>
                <a:cubicBezTo>
                  <a:pt x="25612" y="17094"/>
                  <a:pt x="26294" y="17122"/>
                  <a:pt x="26977" y="17197"/>
                </a:cubicBezTo>
                <a:cubicBezTo>
                  <a:pt x="26699" y="17475"/>
                  <a:pt x="26699" y="17475"/>
                  <a:pt x="26351" y="17475"/>
                </a:cubicBezTo>
                <a:cubicBezTo>
                  <a:pt x="26026" y="17471"/>
                  <a:pt x="25701" y="17469"/>
                  <a:pt x="25375" y="17469"/>
                </a:cubicBezTo>
                <a:cubicBezTo>
                  <a:pt x="23059" y="17469"/>
                  <a:pt x="20742" y="17579"/>
                  <a:pt x="18425" y="17823"/>
                </a:cubicBezTo>
                <a:cubicBezTo>
                  <a:pt x="16930" y="17927"/>
                  <a:pt x="15401" y="18170"/>
                  <a:pt x="13941" y="18170"/>
                </a:cubicBezTo>
                <a:cubicBezTo>
                  <a:pt x="12029" y="18170"/>
                  <a:pt x="10186" y="18622"/>
                  <a:pt x="8275" y="18622"/>
                </a:cubicBezTo>
                <a:cubicBezTo>
                  <a:pt x="7232" y="18622"/>
                  <a:pt x="6119" y="18935"/>
                  <a:pt x="5042" y="19039"/>
                </a:cubicBezTo>
                <a:cubicBezTo>
                  <a:pt x="4908" y="19064"/>
                  <a:pt x="4765" y="19092"/>
                  <a:pt x="4623" y="19092"/>
                </a:cubicBezTo>
                <a:cubicBezTo>
                  <a:pt x="4360" y="19092"/>
                  <a:pt x="4098" y="18994"/>
                  <a:pt x="3894" y="18587"/>
                </a:cubicBezTo>
                <a:cubicBezTo>
                  <a:pt x="4937" y="18379"/>
                  <a:pt x="5911" y="18101"/>
                  <a:pt x="6884" y="17962"/>
                </a:cubicBezTo>
                <a:cubicBezTo>
                  <a:pt x="9292" y="17718"/>
                  <a:pt x="11700" y="17608"/>
                  <a:pt x="14109" y="17608"/>
                </a:cubicBezTo>
                <a:cubicBezTo>
                  <a:pt x="14447" y="17608"/>
                  <a:pt x="14785" y="17610"/>
                  <a:pt x="15123" y="17614"/>
                </a:cubicBezTo>
                <a:cubicBezTo>
                  <a:pt x="15783" y="17579"/>
                  <a:pt x="16479" y="17475"/>
                  <a:pt x="17139" y="17336"/>
                </a:cubicBezTo>
                <a:cubicBezTo>
                  <a:pt x="17243" y="17301"/>
                  <a:pt x="17348" y="17301"/>
                  <a:pt x="17452" y="17301"/>
                </a:cubicBezTo>
                <a:cubicBezTo>
                  <a:pt x="17905" y="17331"/>
                  <a:pt x="18357" y="17343"/>
                  <a:pt x="18809" y="17343"/>
                </a:cubicBezTo>
                <a:cubicBezTo>
                  <a:pt x="20858" y="17343"/>
                  <a:pt x="22895" y="17094"/>
                  <a:pt x="24929" y="17094"/>
                </a:cubicBezTo>
                <a:close/>
                <a:moveTo>
                  <a:pt x="31561" y="1"/>
                </a:moveTo>
                <a:cubicBezTo>
                  <a:pt x="31124" y="1"/>
                  <a:pt x="30685" y="8"/>
                  <a:pt x="30245" y="24"/>
                </a:cubicBezTo>
                <a:cubicBezTo>
                  <a:pt x="29630" y="47"/>
                  <a:pt x="29020" y="55"/>
                  <a:pt x="28411" y="55"/>
                </a:cubicBezTo>
                <a:cubicBezTo>
                  <a:pt x="27193" y="55"/>
                  <a:pt x="25980" y="24"/>
                  <a:pt x="24752" y="24"/>
                </a:cubicBezTo>
                <a:cubicBezTo>
                  <a:pt x="24196" y="24"/>
                  <a:pt x="23644" y="22"/>
                  <a:pt x="23095" y="22"/>
                </a:cubicBezTo>
                <a:cubicBezTo>
                  <a:pt x="21447" y="22"/>
                  <a:pt x="19824" y="42"/>
                  <a:pt x="18182" y="198"/>
                </a:cubicBezTo>
                <a:cubicBezTo>
                  <a:pt x="18146" y="201"/>
                  <a:pt x="18111" y="202"/>
                  <a:pt x="18076" y="202"/>
                </a:cubicBezTo>
                <a:cubicBezTo>
                  <a:pt x="17751" y="202"/>
                  <a:pt x="17423" y="99"/>
                  <a:pt x="17067" y="99"/>
                </a:cubicBezTo>
                <a:cubicBezTo>
                  <a:pt x="16966" y="99"/>
                  <a:pt x="16863" y="107"/>
                  <a:pt x="16757" y="128"/>
                </a:cubicBezTo>
                <a:cubicBezTo>
                  <a:pt x="15783" y="337"/>
                  <a:pt x="14775" y="476"/>
                  <a:pt x="13802" y="580"/>
                </a:cubicBezTo>
                <a:cubicBezTo>
                  <a:pt x="11890" y="754"/>
                  <a:pt x="9978" y="998"/>
                  <a:pt x="8066" y="1032"/>
                </a:cubicBezTo>
                <a:cubicBezTo>
                  <a:pt x="7994" y="1030"/>
                  <a:pt x="7922" y="1029"/>
                  <a:pt x="7850" y="1029"/>
                </a:cubicBezTo>
                <a:cubicBezTo>
                  <a:pt x="6914" y="1029"/>
                  <a:pt x="5985" y="1238"/>
                  <a:pt x="5146" y="1658"/>
                </a:cubicBezTo>
                <a:cubicBezTo>
                  <a:pt x="5598" y="2319"/>
                  <a:pt x="6328" y="2145"/>
                  <a:pt x="6954" y="2319"/>
                </a:cubicBezTo>
                <a:cubicBezTo>
                  <a:pt x="6571" y="2562"/>
                  <a:pt x="5876" y="2527"/>
                  <a:pt x="5980" y="3083"/>
                </a:cubicBezTo>
                <a:cubicBezTo>
                  <a:pt x="6056" y="3432"/>
                  <a:pt x="6238" y="3523"/>
                  <a:pt x="6459" y="3523"/>
                </a:cubicBezTo>
                <a:cubicBezTo>
                  <a:pt x="6699" y="3523"/>
                  <a:pt x="6984" y="3417"/>
                  <a:pt x="7231" y="3417"/>
                </a:cubicBezTo>
                <a:cubicBezTo>
                  <a:pt x="7279" y="3417"/>
                  <a:pt x="7326" y="3421"/>
                  <a:pt x="7371" y="3431"/>
                </a:cubicBezTo>
                <a:cubicBezTo>
                  <a:pt x="7018" y="4008"/>
                  <a:pt x="6400" y="4378"/>
                  <a:pt x="5734" y="4378"/>
                </a:cubicBezTo>
                <a:cubicBezTo>
                  <a:pt x="5677" y="4378"/>
                  <a:pt x="5620" y="4375"/>
                  <a:pt x="5563" y="4370"/>
                </a:cubicBezTo>
                <a:cubicBezTo>
                  <a:pt x="5525" y="4366"/>
                  <a:pt x="5488" y="4364"/>
                  <a:pt x="5451" y="4364"/>
                </a:cubicBezTo>
                <a:cubicBezTo>
                  <a:pt x="4778" y="4364"/>
                  <a:pt x="4277" y="4942"/>
                  <a:pt x="3651" y="5239"/>
                </a:cubicBezTo>
                <a:cubicBezTo>
                  <a:pt x="4068" y="5725"/>
                  <a:pt x="4624" y="5586"/>
                  <a:pt x="5007" y="5830"/>
                </a:cubicBezTo>
                <a:cubicBezTo>
                  <a:pt x="4659" y="6281"/>
                  <a:pt x="4381" y="6699"/>
                  <a:pt x="5215" y="6977"/>
                </a:cubicBezTo>
                <a:cubicBezTo>
                  <a:pt x="3373" y="7185"/>
                  <a:pt x="1565" y="7776"/>
                  <a:pt x="1" y="8715"/>
                </a:cubicBezTo>
                <a:cubicBezTo>
                  <a:pt x="220" y="8782"/>
                  <a:pt x="439" y="8807"/>
                  <a:pt x="660" y="8807"/>
                </a:cubicBezTo>
                <a:cubicBezTo>
                  <a:pt x="1255" y="8807"/>
                  <a:pt x="1868" y="8629"/>
                  <a:pt x="2546" y="8629"/>
                </a:cubicBezTo>
                <a:cubicBezTo>
                  <a:pt x="2658" y="8629"/>
                  <a:pt x="2771" y="8634"/>
                  <a:pt x="2886" y="8645"/>
                </a:cubicBezTo>
                <a:cubicBezTo>
                  <a:pt x="2122" y="9132"/>
                  <a:pt x="1252" y="9097"/>
                  <a:pt x="731" y="9688"/>
                </a:cubicBezTo>
                <a:cubicBezTo>
                  <a:pt x="782" y="9919"/>
                  <a:pt x="966" y="10055"/>
                  <a:pt x="1170" y="10055"/>
                </a:cubicBezTo>
                <a:cubicBezTo>
                  <a:pt x="1243" y="10055"/>
                  <a:pt x="1318" y="10038"/>
                  <a:pt x="1391" y="10001"/>
                </a:cubicBezTo>
                <a:cubicBezTo>
                  <a:pt x="2122" y="9723"/>
                  <a:pt x="2921" y="9793"/>
                  <a:pt x="3651" y="9584"/>
                </a:cubicBezTo>
                <a:cubicBezTo>
                  <a:pt x="3937" y="9509"/>
                  <a:pt x="4217" y="9440"/>
                  <a:pt x="4488" y="9440"/>
                </a:cubicBezTo>
                <a:cubicBezTo>
                  <a:pt x="4841" y="9440"/>
                  <a:pt x="5178" y="9557"/>
                  <a:pt x="5494" y="9932"/>
                </a:cubicBezTo>
                <a:cubicBezTo>
                  <a:pt x="4972" y="10071"/>
                  <a:pt x="4903" y="10488"/>
                  <a:pt x="4763" y="10974"/>
                </a:cubicBezTo>
                <a:cubicBezTo>
                  <a:pt x="4464" y="10629"/>
                  <a:pt x="4119" y="10421"/>
                  <a:pt x="3738" y="10421"/>
                </a:cubicBezTo>
                <a:cubicBezTo>
                  <a:pt x="3544" y="10421"/>
                  <a:pt x="3341" y="10475"/>
                  <a:pt x="3130" y="10592"/>
                </a:cubicBezTo>
                <a:cubicBezTo>
                  <a:pt x="2991" y="11287"/>
                  <a:pt x="3651" y="11253"/>
                  <a:pt x="3964" y="11496"/>
                </a:cubicBezTo>
                <a:cubicBezTo>
                  <a:pt x="3443" y="12156"/>
                  <a:pt x="2434" y="11844"/>
                  <a:pt x="1809" y="12678"/>
                </a:cubicBezTo>
                <a:cubicBezTo>
                  <a:pt x="1862" y="12674"/>
                  <a:pt x="1914" y="12672"/>
                  <a:pt x="1964" y="12672"/>
                </a:cubicBezTo>
                <a:cubicBezTo>
                  <a:pt x="2729" y="12672"/>
                  <a:pt x="3129" y="13149"/>
                  <a:pt x="3651" y="13443"/>
                </a:cubicBezTo>
                <a:cubicBezTo>
                  <a:pt x="3164" y="13895"/>
                  <a:pt x="1982" y="13338"/>
                  <a:pt x="2017" y="14555"/>
                </a:cubicBezTo>
                <a:cubicBezTo>
                  <a:pt x="2368" y="14736"/>
                  <a:pt x="2715" y="14803"/>
                  <a:pt x="3060" y="14803"/>
                </a:cubicBezTo>
                <a:cubicBezTo>
                  <a:pt x="3844" y="14803"/>
                  <a:pt x="4617" y="14457"/>
                  <a:pt x="5389" y="14312"/>
                </a:cubicBezTo>
                <a:lnTo>
                  <a:pt x="5459" y="14555"/>
                </a:lnTo>
                <a:lnTo>
                  <a:pt x="1809" y="15633"/>
                </a:lnTo>
                <a:cubicBezTo>
                  <a:pt x="2204" y="16061"/>
                  <a:pt x="2639" y="16216"/>
                  <a:pt x="3102" y="16216"/>
                </a:cubicBezTo>
                <a:cubicBezTo>
                  <a:pt x="3615" y="16216"/>
                  <a:pt x="4162" y="16026"/>
                  <a:pt x="4729" y="15806"/>
                </a:cubicBezTo>
                <a:lnTo>
                  <a:pt x="4729" y="15806"/>
                </a:lnTo>
                <a:cubicBezTo>
                  <a:pt x="4520" y="16050"/>
                  <a:pt x="4485" y="16397"/>
                  <a:pt x="4624" y="16676"/>
                </a:cubicBezTo>
                <a:cubicBezTo>
                  <a:pt x="3860" y="16676"/>
                  <a:pt x="3130" y="17127"/>
                  <a:pt x="2782" y="17857"/>
                </a:cubicBezTo>
                <a:cubicBezTo>
                  <a:pt x="3025" y="18066"/>
                  <a:pt x="3547" y="18066"/>
                  <a:pt x="3303" y="18553"/>
                </a:cubicBezTo>
                <a:cubicBezTo>
                  <a:pt x="3157" y="18579"/>
                  <a:pt x="3011" y="18591"/>
                  <a:pt x="2865" y="18591"/>
                </a:cubicBezTo>
                <a:cubicBezTo>
                  <a:pt x="2629" y="18591"/>
                  <a:pt x="2393" y="18561"/>
                  <a:pt x="2156" y="18518"/>
                </a:cubicBezTo>
                <a:lnTo>
                  <a:pt x="2156" y="18518"/>
                </a:lnTo>
                <a:cubicBezTo>
                  <a:pt x="2330" y="19352"/>
                  <a:pt x="3130" y="18866"/>
                  <a:pt x="3512" y="19248"/>
                </a:cubicBezTo>
                <a:cubicBezTo>
                  <a:pt x="3439" y="19756"/>
                  <a:pt x="3165" y="19911"/>
                  <a:pt x="2840" y="19911"/>
                </a:cubicBezTo>
                <a:cubicBezTo>
                  <a:pt x="2699" y="19911"/>
                  <a:pt x="2547" y="19881"/>
                  <a:pt x="2400" y="19839"/>
                </a:cubicBezTo>
                <a:cubicBezTo>
                  <a:pt x="2155" y="19757"/>
                  <a:pt x="1899" y="19724"/>
                  <a:pt x="1645" y="19724"/>
                </a:cubicBezTo>
                <a:cubicBezTo>
                  <a:pt x="1465" y="19724"/>
                  <a:pt x="1286" y="19741"/>
                  <a:pt x="1113" y="19769"/>
                </a:cubicBezTo>
                <a:cubicBezTo>
                  <a:pt x="1391" y="20152"/>
                  <a:pt x="1774" y="20152"/>
                  <a:pt x="2017" y="20256"/>
                </a:cubicBezTo>
                <a:cubicBezTo>
                  <a:pt x="2618" y="20447"/>
                  <a:pt x="3239" y="20702"/>
                  <a:pt x="3900" y="20702"/>
                </a:cubicBezTo>
                <a:cubicBezTo>
                  <a:pt x="4080" y="20702"/>
                  <a:pt x="4264" y="20683"/>
                  <a:pt x="4451" y="20638"/>
                </a:cubicBezTo>
                <a:cubicBezTo>
                  <a:pt x="7475" y="19978"/>
                  <a:pt x="10569" y="19630"/>
                  <a:pt x="13698" y="19561"/>
                </a:cubicBezTo>
                <a:cubicBezTo>
                  <a:pt x="14671" y="19526"/>
                  <a:pt x="15644" y="19491"/>
                  <a:pt x="16618" y="19387"/>
                </a:cubicBezTo>
                <a:cubicBezTo>
                  <a:pt x="18947" y="19213"/>
                  <a:pt x="21241" y="18970"/>
                  <a:pt x="23570" y="18796"/>
                </a:cubicBezTo>
                <a:cubicBezTo>
                  <a:pt x="24856" y="18692"/>
                  <a:pt x="26108" y="18727"/>
                  <a:pt x="27394" y="18657"/>
                </a:cubicBezTo>
                <a:cubicBezTo>
                  <a:pt x="30001" y="18518"/>
                  <a:pt x="32643" y="18414"/>
                  <a:pt x="35250" y="18309"/>
                </a:cubicBezTo>
                <a:cubicBezTo>
                  <a:pt x="35911" y="18286"/>
                  <a:pt x="36575" y="18278"/>
                  <a:pt x="37241" y="18278"/>
                </a:cubicBezTo>
                <a:cubicBezTo>
                  <a:pt x="38572" y="18278"/>
                  <a:pt x="39909" y="18309"/>
                  <a:pt x="41230" y="18309"/>
                </a:cubicBezTo>
                <a:cubicBezTo>
                  <a:pt x="44880" y="18344"/>
                  <a:pt x="48530" y="18344"/>
                  <a:pt x="52180" y="18587"/>
                </a:cubicBezTo>
                <a:cubicBezTo>
                  <a:pt x="54509" y="18761"/>
                  <a:pt x="56838" y="18970"/>
                  <a:pt x="59132" y="19144"/>
                </a:cubicBezTo>
                <a:cubicBezTo>
                  <a:pt x="60453" y="19248"/>
                  <a:pt x="61809" y="19317"/>
                  <a:pt x="63130" y="19457"/>
                </a:cubicBezTo>
                <a:cubicBezTo>
                  <a:pt x="65112" y="19665"/>
                  <a:pt x="67058" y="19943"/>
                  <a:pt x="69075" y="20256"/>
                </a:cubicBezTo>
                <a:cubicBezTo>
                  <a:pt x="71056" y="20534"/>
                  <a:pt x="73072" y="20673"/>
                  <a:pt x="75054" y="21125"/>
                </a:cubicBezTo>
                <a:cubicBezTo>
                  <a:pt x="75302" y="21172"/>
                  <a:pt x="75578" y="21232"/>
                  <a:pt x="75867" y="21232"/>
                </a:cubicBezTo>
                <a:cubicBezTo>
                  <a:pt x="76224" y="21232"/>
                  <a:pt x="76600" y="21139"/>
                  <a:pt x="76966" y="20812"/>
                </a:cubicBezTo>
                <a:lnTo>
                  <a:pt x="74984" y="19735"/>
                </a:lnTo>
                <a:cubicBezTo>
                  <a:pt x="75386" y="19735"/>
                  <a:pt x="75741" y="19886"/>
                  <a:pt x="76057" y="19886"/>
                </a:cubicBezTo>
                <a:cubicBezTo>
                  <a:pt x="76287" y="19886"/>
                  <a:pt x="76497" y="19805"/>
                  <a:pt x="76688" y="19526"/>
                </a:cubicBezTo>
                <a:cubicBezTo>
                  <a:pt x="76340" y="19178"/>
                  <a:pt x="75923" y="18866"/>
                  <a:pt x="75471" y="18657"/>
                </a:cubicBezTo>
                <a:lnTo>
                  <a:pt x="76271" y="18622"/>
                </a:lnTo>
                <a:cubicBezTo>
                  <a:pt x="76166" y="17857"/>
                  <a:pt x="75749" y="17579"/>
                  <a:pt x="75019" y="17475"/>
                </a:cubicBezTo>
                <a:cubicBezTo>
                  <a:pt x="74393" y="17440"/>
                  <a:pt x="73802" y="17301"/>
                  <a:pt x="73177" y="17197"/>
                </a:cubicBezTo>
                <a:cubicBezTo>
                  <a:pt x="72516" y="17058"/>
                  <a:pt x="71751" y="17093"/>
                  <a:pt x="71021" y="16363"/>
                </a:cubicBezTo>
                <a:lnTo>
                  <a:pt x="71021" y="16363"/>
                </a:lnTo>
                <a:cubicBezTo>
                  <a:pt x="71179" y="16392"/>
                  <a:pt x="71329" y="16403"/>
                  <a:pt x="71472" y="16403"/>
                </a:cubicBezTo>
                <a:cubicBezTo>
                  <a:pt x="72017" y="16403"/>
                  <a:pt x="72473" y="16237"/>
                  <a:pt x="72929" y="16237"/>
                </a:cubicBezTo>
                <a:cubicBezTo>
                  <a:pt x="73069" y="16237"/>
                  <a:pt x="73208" y="16252"/>
                  <a:pt x="73350" y="16293"/>
                </a:cubicBezTo>
                <a:cubicBezTo>
                  <a:pt x="74359" y="16571"/>
                  <a:pt x="75401" y="16641"/>
                  <a:pt x="76375" y="16919"/>
                </a:cubicBezTo>
                <a:cubicBezTo>
                  <a:pt x="76494" y="16955"/>
                  <a:pt x="76596" y="16973"/>
                  <a:pt x="76687" y="16973"/>
                </a:cubicBezTo>
                <a:cubicBezTo>
                  <a:pt x="76944" y="16973"/>
                  <a:pt x="77118" y="16837"/>
                  <a:pt x="77348" y="16606"/>
                </a:cubicBezTo>
                <a:cubicBezTo>
                  <a:pt x="75958" y="15424"/>
                  <a:pt x="74185" y="15563"/>
                  <a:pt x="72551" y="15215"/>
                </a:cubicBezTo>
                <a:cubicBezTo>
                  <a:pt x="72644" y="15030"/>
                  <a:pt x="72767" y="14999"/>
                  <a:pt x="72891" y="14999"/>
                </a:cubicBezTo>
                <a:cubicBezTo>
                  <a:pt x="72953" y="14999"/>
                  <a:pt x="73014" y="15007"/>
                  <a:pt x="73072" y="15007"/>
                </a:cubicBezTo>
                <a:cubicBezTo>
                  <a:pt x="74150" y="15076"/>
                  <a:pt x="75228" y="15215"/>
                  <a:pt x="76305" y="15424"/>
                </a:cubicBezTo>
                <a:cubicBezTo>
                  <a:pt x="76548" y="15469"/>
                  <a:pt x="76748" y="15495"/>
                  <a:pt x="76916" y="15495"/>
                </a:cubicBezTo>
                <a:cubicBezTo>
                  <a:pt x="77399" y="15495"/>
                  <a:pt x="77611" y="15278"/>
                  <a:pt x="77765" y="14659"/>
                </a:cubicBezTo>
                <a:cubicBezTo>
                  <a:pt x="76271" y="13895"/>
                  <a:pt x="74532" y="13929"/>
                  <a:pt x="72829" y="13512"/>
                </a:cubicBezTo>
                <a:cubicBezTo>
                  <a:pt x="73041" y="13300"/>
                  <a:pt x="73294" y="13209"/>
                  <a:pt x="73557" y="13209"/>
                </a:cubicBezTo>
                <a:cubicBezTo>
                  <a:pt x="73638" y="13209"/>
                  <a:pt x="73720" y="13218"/>
                  <a:pt x="73802" y="13234"/>
                </a:cubicBezTo>
                <a:cubicBezTo>
                  <a:pt x="74810" y="13408"/>
                  <a:pt x="75853" y="13582"/>
                  <a:pt x="76861" y="13790"/>
                </a:cubicBezTo>
                <a:cubicBezTo>
                  <a:pt x="77006" y="13846"/>
                  <a:pt x="77153" y="13873"/>
                  <a:pt x="77299" y="13873"/>
                </a:cubicBezTo>
                <a:cubicBezTo>
                  <a:pt x="77610" y="13873"/>
                  <a:pt x="77911" y="13749"/>
                  <a:pt x="78148" y="13512"/>
                </a:cubicBezTo>
                <a:cubicBezTo>
                  <a:pt x="77696" y="13095"/>
                  <a:pt x="77140" y="12782"/>
                  <a:pt x="76514" y="12608"/>
                </a:cubicBezTo>
                <a:cubicBezTo>
                  <a:pt x="75054" y="12261"/>
                  <a:pt x="73489" y="12226"/>
                  <a:pt x="72238" y="11183"/>
                </a:cubicBezTo>
                <a:cubicBezTo>
                  <a:pt x="72308" y="11166"/>
                  <a:pt x="72377" y="11157"/>
                  <a:pt x="72447" y="11157"/>
                </a:cubicBezTo>
                <a:cubicBezTo>
                  <a:pt x="72516" y="11157"/>
                  <a:pt x="72586" y="11166"/>
                  <a:pt x="72655" y="11183"/>
                </a:cubicBezTo>
                <a:cubicBezTo>
                  <a:pt x="74150" y="11426"/>
                  <a:pt x="75610" y="11704"/>
                  <a:pt x="77070" y="11983"/>
                </a:cubicBezTo>
                <a:cubicBezTo>
                  <a:pt x="77204" y="12005"/>
                  <a:pt x="77344" y="12020"/>
                  <a:pt x="77481" y="12020"/>
                </a:cubicBezTo>
                <a:cubicBezTo>
                  <a:pt x="77771" y="12020"/>
                  <a:pt x="78041" y="11952"/>
                  <a:pt x="78182" y="11739"/>
                </a:cubicBezTo>
                <a:cubicBezTo>
                  <a:pt x="78426" y="11426"/>
                  <a:pt x="78009" y="11253"/>
                  <a:pt x="77835" y="11044"/>
                </a:cubicBezTo>
                <a:cubicBezTo>
                  <a:pt x="77964" y="10886"/>
                  <a:pt x="78116" y="10859"/>
                  <a:pt x="78271" y="10859"/>
                </a:cubicBezTo>
                <a:cubicBezTo>
                  <a:pt x="78354" y="10859"/>
                  <a:pt x="78438" y="10867"/>
                  <a:pt x="78519" y="10867"/>
                </a:cubicBezTo>
                <a:cubicBezTo>
                  <a:pt x="78652" y="10867"/>
                  <a:pt x="78776" y="10845"/>
                  <a:pt x="78878" y="10731"/>
                </a:cubicBezTo>
                <a:cubicBezTo>
                  <a:pt x="78773" y="10244"/>
                  <a:pt x="78078" y="10488"/>
                  <a:pt x="78009" y="9966"/>
                </a:cubicBezTo>
                <a:cubicBezTo>
                  <a:pt x="78218" y="9757"/>
                  <a:pt x="78471" y="9727"/>
                  <a:pt x="78738" y="9727"/>
                </a:cubicBezTo>
                <a:cubicBezTo>
                  <a:pt x="78849" y="9727"/>
                  <a:pt x="78962" y="9732"/>
                  <a:pt x="79075" y="9732"/>
                </a:cubicBezTo>
                <a:cubicBezTo>
                  <a:pt x="79280" y="9732"/>
                  <a:pt x="79485" y="9715"/>
                  <a:pt x="79677" y="9619"/>
                </a:cubicBezTo>
                <a:cubicBezTo>
                  <a:pt x="79156" y="8750"/>
                  <a:pt x="78287" y="8680"/>
                  <a:pt x="77487" y="8472"/>
                </a:cubicBezTo>
                <a:cubicBezTo>
                  <a:pt x="77001" y="8332"/>
                  <a:pt x="76340" y="8506"/>
                  <a:pt x="76166" y="7742"/>
                </a:cubicBezTo>
                <a:cubicBezTo>
                  <a:pt x="76043" y="7827"/>
                  <a:pt x="75801" y="7866"/>
                  <a:pt x="75490" y="7866"/>
                </a:cubicBezTo>
                <a:cubicBezTo>
                  <a:pt x="74663" y="7866"/>
                  <a:pt x="73350" y="7590"/>
                  <a:pt x="72516" y="7185"/>
                </a:cubicBezTo>
                <a:cubicBezTo>
                  <a:pt x="72968" y="6699"/>
                  <a:pt x="73872" y="7116"/>
                  <a:pt x="74220" y="6421"/>
                </a:cubicBezTo>
                <a:cubicBezTo>
                  <a:pt x="73976" y="6177"/>
                  <a:pt x="73629" y="6177"/>
                  <a:pt x="73246" y="5934"/>
                </a:cubicBezTo>
                <a:cubicBezTo>
                  <a:pt x="73559" y="5830"/>
                  <a:pt x="73802" y="5517"/>
                  <a:pt x="73837" y="5169"/>
                </a:cubicBezTo>
                <a:cubicBezTo>
                  <a:pt x="74282" y="5195"/>
                  <a:pt x="74688" y="5379"/>
                  <a:pt x="75114" y="5379"/>
                </a:cubicBezTo>
                <a:cubicBezTo>
                  <a:pt x="75253" y="5379"/>
                  <a:pt x="75395" y="5360"/>
                  <a:pt x="75540" y="5308"/>
                </a:cubicBezTo>
                <a:cubicBezTo>
                  <a:pt x="74671" y="4821"/>
                  <a:pt x="73455" y="5065"/>
                  <a:pt x="72829" y="4022"/>
                </a:cubicBezTo>
                <a:lnTo>
                  <a:pt x="72829" y="4022"/>
                </a:lnTo>
                <a:cubicBezTo>
                  <a:pt x="73698" y="4057"/>
                  <a:pt x="74567" y="4196"/>
                  <a:pt x="75401" y="4439"/>
                </a:cubicBezTo>
                <a:cubicBezTo>
                  <a:pt x="75702" y="4514"/>
                  <a:pt x="76139" y="4550"/>
                  <a:pt x="76558" y="4550"/>
                </a:cubicBezTo>
                <a:cubicBezTo>
                  <a:pt x="77108" y="4550"/>
                  <a:pt x="77627" y="4488"/>
                  <a:pt x="77765" y="4370"/>
                </a:cubicBezTo>
                <a:cubicBezTo>
                  <a:pt x="74567" y="3500"/>
                  <a:pt x="71265" y="3083"/>
                  <a:pt x="67962" y="2736"/>
                </a:cubicBezTo>
                <a:lnTo>
                  <a:pt x="73941" y="2736"/>
                </a:lnTo>
                <a:cubicBezTo>
                  <a:pt x="73768" y="2562"/>
                  <a:pt x="73559" y="2458"/>
                  <a:pt x="73316" y="2423"/>
                </a:cubicBezTo>
                <a:cubicBezTo>
                  <a:pt x="71056" y="2353"/>
                  <a:pt x="68831" y="2075"/>
                  <a:pt x="66572" y="2075"/>
                </a:cubicBezTo>
                <a:cubicBezTo>
                  <a:pt x="66513" y="2077"/>
                  <a:pt x="66455" y="2077"/>
                  <a:pt x="66396" y="2077"/>
                </a:cubicBezTo>
                <a:cubicBezTo>
                  <a:pt x="64995" y="2077"/>
                  <a:pt x="63595" y="1693"/>
                  <a:pt x="62226" y="1693"/>
                </a:cubicBezTo>
                <a:cubicBezTo>
                  <a:pt x="60245" y="1693"/>
                  <a:pt x="58333" y="1310"/>
                  <a:pt x="56386" y="1241"/>
                </a:cubicBezTo>
                <a:cubicBezTo>
                  <a:pt x="53466" y="1137"/>
                  <a:pt x="50581" y="685"/>
                  <a:pt x="47626" y="685"/>
                </a:cubicBezTo>
                <a:cubicBezTo>
                  <a:pt x="47348" y="685"/>
                  <a:pt x="47070" y="685"/>
                  <a:pt x="46757" y="650"/>
                </a:cubicBezTo>
                <a:cubicBezTo>
                  <a:pt x="45227" y="407"/>
                  <a:pt x="43663" y="372"/>
                  <a:pt x="42099" y="268"/>
                </a:cubicBezTo>
                <a:cubicBezTo>
                  <a:pt x="41525" y="233"/>
                  <a:pt x="40943" y="224"/>
                  <a:pt x="40356" y="224"/>
                </a:cubicBezTo>
                <a:cubicBezTo>
                  <a:pt x="39770" y="224"/>
                  <a:pt x="39179" y="233"/>
                  <a:pt x="38588" y="233"/>
                </a:cubicBezTo>
                <a:cubicBezTo>
                  <a:pt x="36242" y="203"/>
                  <a:pt x="33920" y="1"/>
                  <a:pt x="31561"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960000" y="1739833"/>
            <a:ext cx="4429600" cy="41328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Clr>
                <a:schemeClr val="accent2"/>
              </a:buClr>
              <a:buSzPts val="1000"/>
              <a:buChar char="●"/>
              <a:defRPr sz="2133">
                <a:solidFill>
                  <a:srgbClr val="434343"/>
                </a:solidFill>
              </a:defRPr>
            </a:lvl1pPr>
            <a:lvl2pPr marL="1219170" lvl="1" indent="-423323" rtl="0">
              <a:lnSpc>
                <a:spcPct val="115000"/>
              </a:lnSpc>
              <a:spcBef>
                <a:spcPts val="0"/>
              </a:spcBef>
              <a:spcAft>
                <a:spcPts val="0"/>
              </a:spcAft>
              <a:buClr>
                <a:srgbClr val="595959"/>
              </a:buClr>
              <a:buSzPts val="1400"/>
              <a:buChar char="○"/>
              <a:defRPr>
                <a:solidFill>
                  <a:srgbClr val="434343"/>
                </a:solidFill>
              </a:defRPr>
            </a:lvl2pPr>
            <a:lvl3pPr marL="1828754" lvl="2" indent="-423323" rtl="0">
              <a:lnSpc>
                <a:spcPct val="115000"/>
              </a:lnSpc>
              <a:spcBef>
                <a:spcPts val="0"/>
              </a:spcBef>
              <a:spcAft>
                <a:spcPts val="0"/>
              </a:spcAft>
              <a:buClr>
                <a:srgbClr val="595959"/>
              </a:buClr>
              <a:buSzPts val="1400"/>
              <a:buChar char="■"/>
              <a:defRPr>
                <a:solidFill>
                  <a:srgbClr val="434343"/>
                </a:solidFill>
              </a:defRPr>
            </a:lvl3pPr>
            <a:lvl4pPr marL="2438339" lvl="3" indent="-423323" rtl="0">
              <a:lnSpc>
                <a:spcPct val="115000"/>
              </a:lnSpc>
              <a:spcBef>
                <a:spcPts val="0"/>
              </a:spcBef>
              <a:spcAft>
                <a:spcPts val="0"/>
              </a:spcAft>
              <a:buClr>
                <a:srgbClr val="595959"/>
              </a:buClr>
              <a:buSzPts val="1400"/>
              <a:buChar char="●"/>
              <a:defRPr>
                <a:solidFill>
                  <a:srgbClr val="434343"/>
                </a:solidFill>
              </a:defRPr>
            </a:lvl4pPr>
            <a:lvl5pPr marL="3047924" lvl="4" indent="-423323" rtl="0">
              <a:lnSpc>
                <a:spcPct val="115000"/>
              </a:lnSpc>
              <a:spcBef>
                <a:spcPts val="0"/>
              </a:spcBef>
              <a:spcAft>
                <a:spcPts val="0"/>
              </a:spcAft>
              <a:buClr>
                <a:srgbClr val="595959"/>
              </a:buClr>
              <a:buSzPts val="1400"/>
              <a:buChar char="○"/>
              <a:defRPr>
                <a:solidFill>
                  <a:srgbClr val="434343"/>
                </a:solidFill>
              </a:defRPr>
            </a:lvl5pPr>
            <a:lvl6pPr marL="3657509" lvl="5" indent="-423323" rtl="0">
              <a:lnSpc>
                <a:spcPct val="115000"/>
              </a:lnSpc>
              <a:spcBef>
                <a:spcPts val="0"/>
              </a:spcBef>
              <a:spcAft>
                <a:spcPts val="0"/>
              </a:spcAft>
              <a:buClr>
                <a:srgbClr val="595959"/>
              </a:buClr>
              <a:buSzPts val="1400"/>
              <a:buChar char="■"/>
              <a:defRPr>
                <a:solidFill>
                  <a:srgbClr val="434343"/>
                </a:solidFill>
              </a:defRPr>
            </a:lvl6pPr>
            <a:lvl7pPr marL="4267093" lvl="6" indent="-423323" rtl="0">
              <a:lnSpc>
                <a:spcPct val="115000"/>
              </a:lnSpc>
              <a:spcBef>
                <a:spcPts val="0"/>
              </a:spcBef>
              <a:spcAft>
                <a:spcPts val="0"/>
              </a:spcAft>
              <a:buClr>
                <a:srgbClr val="595959"/>
              </a:buClr>
              <a:buSzPts val="1400"/>
              <a:buChar char="●"/>
              <a:defRPr>
                <a:solidFill>
                  <a:srgbClr val="434343"/>
                </a:solidFill>
              </a:defRPr>
            </a:lvl7pPr>
            <a:lvl8pPr marL="4876678" lvl="7" indent="-423323" rtl="0">
              <a:lnSpc>
                <a:spcPct val="115000"/>
              </a:lnSpc>
              <a:spcBef>
                <a:spcPts val="0"/>
              </a:spcBef>
              <a:spcAft>
                <a:spcPts val="0"/>
              </a:spcAft>
              <a:buClr>
                <a:srgbClr val="595959"/>
              </a:buClr>
              <a:buSzPts val="1400"/>
              <a:buChar char="○"/>
              <a:defRPr>
                <a:solidFill>
                  <a:srgbClr val="434343"/>
                </a:solidFill>
              </a:defRPr>
            </a:lvl8pPr>
            <a:lvl9pPr marL="5486263" lvl="8" indent="-423323" rtl="0">
              <a:lnSpc>
                <a:spcPct val="115000"/>
              </a:lnSpc>
              <a:spcBef>
                <a:spcPts val="0"/>
              </a:spcBef>
              <a:spcAft>
                <a:spcPts val="0"/>
              </a:spcAft>
              <a:buClr>
                <a:srgbClr val="595959"/>
              </a:buClr>
              <a:buSzPts val="1400"/>
              <a:buChar char="■"/>
              <a:defRPr>
                <a:solidFill>
                  <a:srgbClr val="434343"/>
                </a:solidFill>
              </a:defRPr>
            </a:lvl9pPr>
          </a:lstStyle>
          <a:p>
            <a:endParaRPr/>
          </a:p>
        </p:txBody>
      </p:sp>
    </p:spTree>
    <p:extLst>
      <p:ext uri="{BB962C8B-B14F-4D97-AF65-F5344CB8AC3E}">
        <p14:creationId xmlns:p14="http://schemas.microsoft.com/office/powerpoint/2010/main" val="1412449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1"/>
        <p:cNvGrpSpPr/>
        <p:nvPr/>
      </p:nvGrpSpPr>
      <p:grpSpPr>
        <a:xfrm>
          <a:off x="0" y="0"/>
          <a:ext cx="0" cy="0"/>
          <a:chOff x="0" y="0"/>
          <a:chExt cx="0" cy="0"/>
        </a:xfrm>
      </p:grpSpPr>
      <p:pic>
        <p:nvPicPr>
          <p:cNvPr id="62" name="Google Shape;62;p9"/>
          <p:cNvPicPr preferRelativeResize="0"/>
          <p:nvPr/>
        </p:nvPicPr>
        <p:blipFill>
          <a:blip r:embed="rId2">
            <a:alphaModFix amt="42000"/>
          </a:blip>
          <a:stretch>
            <a:fillRect/>
          </a:stretch>
        </p:blipFill>
        <p:spPr>
          <a:xfrm>
            <a:off x="0" y="0"/>
            <a:ext cx="12192000" cy="6858000"/>
          </a:xfrm>
          <a:prstGeom prst="rect">
            <a:avLst/>
          </a:prstGeom>
          <a:noFill/>
          <a:ln>
            <a:noFill/>
          </a:ln>
        </p:spPr>
      </p:pic>
      <p:sp>
        <p:nvSpPr>
          <p:cNvPr id="63" name="Google Shape;63;p9"/>
          <p:cNvSpPr/>
          <p:nvPr/>
        </p:nvSpPr>
        <p:spPr>
          <a:xfrm>
            <a:off x="0" y="6263233"/>
            <a:ext cx="12192000" cy="594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64" name="Google Shape;64;p9"/>
          <p:cNvPicPr preferRelativeResize="0"/>
          <p:nvPr/>
        </p:nvPicPr>
        <p:blipFill rotWithShape="1">
          <a:blip r:embed="rId3">
            <a:alphaModFix/>
          </a:blip>
          <a:srcRect t="87657"/>
          <a:stretch/>
        </p:blipFill>
        <p:spPr>
          <a:xfrm>
            <a:off x="0" y="6338001"/>
            <a:ext cx="12192000" cy="519999"/>
          </a:xfrm>
          <a:prstGeom prst="rect">
            <a:avLst/>
          </a:prstGeom>
          <a:noFill/>
          <a:ln>
            <a:noFill/>
          </a:ln>
        </p:spPr>
      </p:pic>
      <p:sp>
        <p:nvSpPr>
          <p:cNvPr id="65" name="Google Shape;65;p9"/>
          <p:cNvSpPr/>
          <p:nvPr/>
        </p:nvSpPr>
        <p:spPr>
          <a:xfrm>
            <a:off x="953467" y="1340200"/>
            <a:ext cx="10286456" cy="4352767"/>
          </a:xfrm>
          <a:custGeom>
            <a:avLst/>
            <a:gdLst/>
            <a:ahLst/>
            <a:cxnLst/>
            <a:rect l="l" t="t" r="r" b="b"/>
            <a:pathLst>
              <a:path w="307640" h="130583" extrusionOk="0">
                <a:moveTo>
                  <a:pt x="123671" y="0"/>
                </a:moveTo>
                <a:lnTo>
                  <a:pt x="0" y="0"/>
                </a:lnTo>
                <a:lnTo>
                  <a:pt x="0" y="130583"/>
                </a:lnTo>
                <a:lnTo>
                  <a:pt x="307640" y="130583"/>
                </a:lnTo>
                <a:lnTo>
                  <a:pt x="307640" y="0"/>
                </a:lnTo>
                <a:lnTo>
                  <a:pt x="283828" y="0"/>
                </a:lnTo>
              </a:path>
            </a:pathLst>
          </a:custGeom>
          <a:noFill/>
          <a:ln w="19050" cap="flat" cmpd="sng">
            <a:solidFill>
              <a:schemeClr val="dk2"/>
            </a:solidFill>
            <a:prstDash val="solid"/>
            <a:round/>
            <a:headEnd type="none" w="med" len="med"/>
            <a:tailEnd type="none" w="med" len="med"/>
          </a:ln>
        </p:spPr>
      </p:sp>
      <p:sp>
        <p:nvSpPr>
          <p:cNvPr id="66" name="Google Shape;66;p9"/>
          <p:cNvSpPr/>
          <p:nvPr/>
        </p:nvSpPr>
        <p:spPr>
          <a:xfrm>
            <a:off x="5558013" y="954500"/>
            <a:ext cx="4659569" cy="913515"/>
          </a:xfrm>
          <a:custGeom>
            <a:avLst/>
            <a:gdLst/>
            <a:ahLst/>
            <a:cxnLst/>
            <a:rect l="l" t="t" r="r" b="b"/>
            <a:pathLst>
              <a:path w="79678" h="21233" extrusionOk="0">
                <a:moveTo>
                  <a:pt x="4944" y="12256"/>
                </a:moveTo>
                <a:cubicBezTo>
                  <a:pt x="5136" y="12256"/>
                  <a:pt x="5329" y="12319"/>
                  <a:pt x="5528" y="12504"/>
                </a:cubicBezTo>
                <a:cubicBezTo>
                  <a:pt x="5518" y="12503"/>
                  <a:pt x="5507" y="12503"/>
                  <a:pt x="5497" y="12503"/>
                </a:cubicBezTo>
                <a:cubicBezTo>
                  <a:pt x="4978" y="12503"/>
                  <a:pt x="5411" y="13297"/>
                  <a:pt x="4867" y="13297"/>
                </a:cubicBezTo>
                <a:cubicBezTo>
                  <a:pt x="4809" y="13297"/>
                  <a:pt x="4741" y="13288"/>
                  <a:pt x="4659" y="13269"/>
                </a:cubicBezTo>
                <a:lnTo>
                  <a:pt x="4103" y="12469"/>
                </a:lnTo>
                <a:cubicBezTo>
                  <a:pt x="4391" y="12387"/>
                  <a:pt x="4666" y="12256"/>
                  <a:pt x="4944" y="12256"/>
                </a:cubicBezTo>
                <a:close/>
                <a:moveTo>
                  <a:pt x="47425" y="16396"/>
                </a:moveTo>
                <a:cubicBezTo>
                  <a:pt x="47891" y="16396"/>
                  <a:pt x="48353" y="16421"/>
                  <a:pt x="48808" y="16467"/>
                </a:cubicBezTo>
                <a:cubicBezTo>
                  <a:pt x="49573" y="16606"/>
                  <a:pt x="50337" y="16641"/>
                  <a:pt x="51102" y="16710"/>
                </a:cubicBezTo>
                <a:cubicBezTo>
                  <a:pt x="53397" y="16849"/>
                  <a:pt x="55726" y="16849"/>
                  <a:pt x="57985" y="17232"/>
                </a:cubicBezTo>
                <a:cubicBezTo>
                  <a:pt x="60419" y="17614"/>
                  <a:pt x="62887" y="17649"/>
                  <a:pt x="65285" y="18136"/>
                </a:cubicBezTo>
                <a:cubicBezTo>
                  <a:pt x="65425" y="18205"/>
                  <a:pt x="65598" y="18309"/>
                  <a:pt x="65737" y="18414"/>
                </a:cubicBezTo>
                <a:cubicBezTo>
                  <a:pt x="58924" y="17649"/>
                  <a:pt x="52284" y="16849"/>
                  <a:pt x="45610" y="16536"/>
                </a:cubicBezTo>
                <a:cubicBezTo>
                  <a:pt x="46217" y="16439"/>
                  <a:pt x="46824" y="16396"/>
                  <a:pt x="47425" y="16396"/>
                </a:cubicBezTo>
                <a:close/>
                <a:moveTo>
                  <a:pt x="24929" y="17094"/>
                </a:moveTo>
                <a:cubicBezTo>
                  <a:pt x="25612" y="17094"/>
                  <a:pt x="26294" y="17122"/>
                  <a:pt x="26977" y="17197"/>
                </a:cubicBezTo>
                <a:cubicBezTo>
                  <a:pt x="26699" y="17475"/>
                  <a:pt x="26699" y="17475"/>
                  <a:pt x="26351" y="17475"/>
                </a:cubicBezTo>
                <a:cubicBezTo>
                  <a:pt x="26026" y="17471"/>
                  <a:pt x="25701" y="17469"/>
                  <a:pt x="25375" y="17469"/>
                </a:cubicBezTo>
                <a:cubicBezTo>
                  <a:pt x="23059" y="17469"/>
                  <a:pt x="20742" y="17579"/>
                  <a:pt x="18425" y="17823"/>
                </a:cubicBezTo>
                <a:cubicBezTo>
                  <a:pt x="16930" y="17927"/>
                  <a:pt x="15401" y="18170"/>
                  <a:pt x="13941" y="18170"/>
                </a:cubicBezTo>
                <a:cubicBezTo>
                  <a:pt x="12029" y="18170"/>
                  <a:pt x="10186" y="18622"/>
                  <a:pt x="8275" y="18622"/>
                </a:cubicBezTo>
                <a:cubicBezTo>
                  <a:pt x="7232" y="18622"/>
                  <a:pt x="6119" y="18935"/>
                  <a:pt x="5042" y="19039"/>
                </a:cubicBezTo>
                <a:cubicBezTo>
                  <a:pt x="4908" y="19064"/>
                  <a:pt x="4765" y="19092"/>
                  <a:pt x="4623" y="19092"/>
                </a:cubicBezTo>
                <a:cubicBezTo>
                  <a:pt x="4360" y="19092"/>
                  <a:pt x="4098" y="18994"/>
                  <a:pt x="3894" y="18587"/>
                </a:cubicBezTo>
                <a:cubicBezTo>
                  <a:pt x="4937" y="18379"/>
                  <a:pt x="5911" y="18101"/>
                  <a:pt x="6884" y="17962"/>
                </a:cubicBezTo>
                <a:cubicBezTo>
                  <a:pt x="9292" y="17718"/>
                  <a:pt x="11700" y="17608"/>
                  <a:pt x="14109" y="17608"/>
                </a:cubicBezTo>
                <a:cubicBezTo>
                  <a:pt x="14447" y="17608"/>
                  <a:pt x="14785" y="17610"/>
                  <a:pt x="15123" y="17614"/>
                </a:cubicBezTo>
                <a:cubicBezTo>
                  <a:pt x="15783" y="17579"/>
                  <a:pt x="16479" y="17475"/>
                  <a:pt x="17139" y="17336"/>
                </a:cubicBezTo>
                <a:cubicBezTo>
                  <a:pt x="17243" y="17301"/>
                  <a:pt x="17348" y="17301"/>
                  <a:pt x="17452" y="17301"/>
                </a:cubicBezTo>
                <a:cubicBezTo>
                  <a:pt x="17905" y="17331"/>
                  <a:pt x="18357" y="17343"/>
                  <a:pt x="18809" y="17343"/>
                </a:cubicBezTo>
                <a:cubicBezTo>
                  <a:pt x="20858" y="17343"/>
                  <a:pt x="22895" y="17094"/>
                  <a:pt x="24929" y="17094"/>
                </a:cubicBezTo>
                <a:close/>
                <a:moveTo>
                  <a:pt x="31561" y="1"/>
                </a:moveTo>
                <a:cubicBezTo>
                  <a:pt x="31124" y="1"/>
                  <a:pt x="30685" y="8"/>
                  <a:pt x="30245" y="24"/>
                </a:cubicBezTo>
                <a:cubicBezTo>
                  <a:pt x="29630" y="47"/>
                  <a:pt x="29020" y="55"/>
                  <a:pt x="28411" y="55"/>
                </a:cubicBezTo>
                <a:cubicBezTo>
                  <a:pt x="27193" y="55"/>
                  <a:pt x="25980" y="24"/>
                  <a:pt x="24752" y="24"/>
                </a:cubicBezTo>
                <a:cubicBezTo>
                  <a:pt x="24196" y="24"/>
                  <a:pt x="23644" y="22"/>
                  <a:pt x="23095" y="22"/>
                </a:cubicBezTo>
                <a:cubicBezTo>
                  <a:pt x="21447" y="22"/>
                  <a:pt x="19824" y="42"/>
                  <a:pt x="18182" y="198"/>
                </a:cubicBezTo>
                <a:cubicBezTo>
                  <a:pt x="18146" y="201"/>
                  <a:pt x="18111" y="202"/>
                  <a:pt x="18076" y="202"/>
                </a:cubicBezTo>
                <a:cubicBezTo>
                  <a:pt x="17751" y="202"/>
                  <a:pt x="17423" y="99"/>
                  <a:pt x="17067" y="99"/>
                </a:cubicBezTo>
                <a:cubicBezTo>
                  <a:pt x="16966" y="99"/>
                  <a:pt x="16863" y="107"/>
                  <a:pt x="16757" y="128"/>
                </a:cubicBezTo>
                <a:cubicBezTo>
                  <a:pt x="15783" y="337"/>
                  <a:pt x="14775" y="476"/>
                  <a:pt x="13802" y="580"/>
                </a:cubicBezTo>
                <a:cubicBezTo>
                  <a:pt x="11890" y="754"/>
                  <a:pt x="9978" y="998"/>
                  <a:pt x="8066" y="1032"/>
                </a:cubicBezTo>
                <a:cubicBezTo>
                  <a:pt x="7994" y="1030"/>
                  <a:pt x="7922" y="1029"/>
                  <a:pt x="7850" y="1029"/>
                </a:cubicBezTo>
                <a:cubicBezTo>
                  <a:pt x="6914" y="1029"/>
                  <a:pt x="5985" y="1238"/>
                  <a:pt x="5146" y="1658"/>
                </a:cubicBezTo>
                <a:cubicBezTo>
                  <a:pt x="5598" y="2319"/>
                  <a:pt x="6328" y="2145"/>
                  <a:pt x="6954" y="2319"/>
                </a:cubicBezTo>
                <a:cubicBezTo>
                  <a:pt x="6571" y="2562"/>
                  <a:pt x="5876" y="2527"/>
                  <a:pt x="5980" y="3083"/>
                </a:cubicBezTo>
                <a:cubicBezTo>
                  <a:pt x="6056" y="3432"/>
                  <a:pt x="6238" y="3523"/>
                  <a:pt x="6459" y="3523"/>
                </a:cubicBezTo>
                <a:cubicBezTo>
                  <a:pt x="6699" y="3523"/>
                  <a:pt x="6984" y="3417"/>
                  <a:pt x="7231" y="3417"/>
                </a:cubicBezTo>
                <a:cubicBezTo>
                  <a:pt x="7279" y="3417"/>
                  <a:pt x="7326" y="3421"/>
                  <a:pt x="7371" y="3431"/>
                </a:cubicBezTo>
                <a:cubicBezTo>
                  <a:pt x="7018" y="4008"/>
                  <a:pt x="6400" y="4378"/>
                  <a:pt x="5734" y="4378"/>
                </a:cubicBezTo>
                <a:cubicBezTo>
                  <a:pt x="5677" y="4378"/>
                  <a:pt x="5620" y="4375"/>
                  <a:pt x="5563" y="4370"/>
                </a:cubicBezTo>
                <a:cubicBezTo>
                  <a:pt x="5525" y="4366"/>
                  <a:pt x="5488" y="4364"/>
                  <a:pt x="5451" y="4364"/>
                </a:cubicBezTo>
                <a:cubicBezTo>
                  <a:pt x="4778" y="4364"/>
                  <a:pt x="4277" y="4942"/>
                  <a:pt x="3651" y="5239"/>
                </a:cubicBezTo>
                <a:cubicBezTo>
                  <a:pt x="4068" y="5725"/>
                  <a:pt x="4624" y="5586"/>
                  <a:pt x="5007" y="5830"/>
                </a:cubicBezTo>
                <a:cubicBezTo>
                  <a:pt x="4659" y="6281"/>
                  <a:pt x="4381" y="6699"/>
                  <a:pt x="5215" y="6977"/>
                </a:cubicBezTo>
                <a:cubicBezTo>
                  <a:pt x="3373" y="7185"/>
                  <a:pt x="1565" y="7776"/>
                  <a:pt x="1" y="8715"/>
                </a:cubicBezTo>
                <a:cubicBezTo>
                  <a:pt x="220" y="8782"/>
                  <a:pt x="439" y="8807"/>
                  <a:pt x="660" y="8807"/>
                </a:cubicBezTo>
                <a:cubicBezTo>
                  <a:pt x="1255" y="8807"/>
                  <a:pt x="1868" y="8629"/>
                  <a:pt x="2546" y="8629"/>
                </a:cubicBezTo>
                <a:cubicBezTo>
                  <a:pt x="2658" y="8629"/>
                  <a:pt x="2771" y="8634"/>
                  <a:pt x="2886" y="8645"/>
                </a:cubicBezTo>
                <a:cubicBezTo>
                  <a:pt x="2122" y="9132"/>
                  <a:pt x="1252" y="9097"/>
                  <a:pt x="731" y="9688"/>
                </a:cubicBezTo>
                <a:cubicBezTo>
                  <a:pt x="782" y="9919"/>
                  <a:pt x="966" y="10055"/>
                  <a:pt x="1170" y="10055"/>
                </a:cubicBezTo>
                <a:cubicBezTo>
                  <a:pt x="1243" y="10055"/>
                  <a:pt x="1318" y="10038"/>
                  <a:pt x="1391" y="10001"/>
                </a:cubicBezTo>
                <a:cubicBezTo>
                  <a:pt x="2122" y="9723"/>
                  <a:pt x="2921" y="9793"/>
                  <a:pt x="3651" y="9584"/>
                </a:cubicBezTo>
                <a:cubicBezTo>
                  <a:pt x="3937" y="9509"/>
                  <a:pt x="4217" y="9440"/>
                  <a:pt x="4488" y="9440"/>
                </a:cubicBezTo>
                <a:cubicBezTo>
                  <a:pt x="4841" y="9440"/>
                  <a:pt x="5178" y="9557"/>
                  <a:pt x="5494" y="9932"/>
                </a:cubicBezTo>
                <a:cubicBezTo>
                  <a:pt x="4972" y="10071"/>
                  <a:pt x="4903" y="10488"/>
                  <a:pt x="4763" y="10974"/>
                </a:cubicBezTo>
                <a:cubicBezTo>
                  <a:pt x="4464" y="10629"/>
                  <a:pt x="4119" y="10421"/>
                  <a:pt x="3738" y="10421"/>
                </a:cubicBezTo>
                <a:cubicBezTo>
                  <a:pt x="3544" y="10421"/>
                  <a:pt x="3341" y="10475"/>
                  <a:pt x="3130" y="10592"/>
                </a:cubicBezTo>
                <a:cubicBezTo>
                  <a:pt x="2991" y="11287"/>
                  <a:pt x="3651" y="11253"/>
                  <a:pt x="3964" y="11496"/>
                </a:cubicBezTo>
                <a:cubicBezTo>
                  <a:pt x="3443" y="12156"/>
                  <a:pt x="2434" y="11844"/>
                  <a:pt x="1809" y="12678"/>
                </a:cubicBezTo>
                <a:cubicBezTo>
                  <a:pt x="1862" y="12674"/>
                  <a:pt x="1914" y="12672"/>
                  <a:pt x="1964" y="12672"/>
                </a:cubicBezTo>
                <a:cubicBezTo>
                  <a:pt x="2729" y="12672"/>
                  <a:pt x="3129" y="13149"/>
                  <a:pt x="3651" y="13443"/>
                </a:cubicBezTo>
                <a:cubicBezTo>
                  <a:pt x="3164" y="13895"/>
                  <a:pt x="1982" y="13338"/>
                  <a:pt x="2017" y="14555"/>
                </a:cubicBezTo>
                <a:cubicBezTo>
                  <a:pt x="2368" y="14736"/>
                  <a:pt x="2715" y="14803"/>
                  <a:pt x="3060" y="14803"/>
                </a:cubicBezTo>
                <a:cubicBezTo>
                  <a:pt x="3844" y="14803"/>
                  <a:pt x="4617" y="14457"/>
                  <a:pt x="5389" y="14312"/>
                </a:cubicBezTo>
                <a:lnTo>
                  <a:pt x="5459" y="14555"/>
                </a:lnTo>
                <a:lnTo>
                  <a:pt x="1809" y="15633"/>
                </a:lnTo>
                <a:cubicBezTo>
                  <a:pt x="2204" y="16061"/>
                  <a:pt x="2639" y="16216"/>
                  <a:pt x="3102" y="16216"/>
                </a:cubicBezTo>
                <a:cubicBezTo>
                  <a:pt x="3615" y="16216"/>
                  <a:pt x="4162" y="16026"/>
                  <a:pt x="4729" y="15806"/>
                </a:cubicBezTo>
                <a:lnTo>
                  <a:pt x="4729" y="15806"/>
                </a:lnTo>
                <a:cubicBezTo>
                  <a:pt x="4520" y="16050"/>
                  <a:pt x="4485" y="16397"/>
                  <a:pt x="4624" y="16676"/>
                </a:cubicBezTo>
                <a:cubicBezTo>
                  <a:pt x="3860" y="16676"/>
                  <a:pt x="3130" y="17127"/>
                  <a:pt x="2782" y="17857"/>
                </a:cubicBezTo>
                <a:cubicBezTo>
                  <a:pt x="3025" y="18066"/>
                  <a:pt x="3547" y="18066"/>
                  <a:pt x="3303" y="18553"/>
                </a:cubicBezTo>
                <a:cubicBezTo>
                  <a:pt x="3157" y="18579"/>
                  <a:pt x="3011" y="18591"/>
                  <a:pt x="2865" y="18591"/>
                </a:cubicBezTo>
                <a:cubicBezTo>
                  <a:pt x="2629" y="18591"/>
                  <a:pt x="2393" y="18561"/>
                  <a:pt x="2156" y="18518"/>
                </a:cubicBezTo>
                <a:lnTo>
                  <a:pt x="2156" y="18518"/>
                </a:lnTo>
                <a:cubicBezTo>
                  <a:pt x="2330" y="19352"/>
                  <a:pt x="3130" y="18866"/>
                  <a:pt x="3512" y="19248"/>
                </a:cubicBezTo>
                <a:cubicBezTo>
                  <a:pt x="3439" y="19756"/>
                  <a:pt x="3165" y="19911"/>
                  <a:pt x="2840" y="19911"/>
                </a:cubicBezTo>
                <a:cubicBezTo>
                  <a:pt x="2699" y="19911"/>
                  <a:pt x="2547" y="19881"/>
                  <a:pt x="2400" y="19839"/>
                </a:cubicBezTo>
                <a:cubicBezTo>
                  <a:pt x="2155" y="19757"/>
                  <a:pt x="1899" y="19724"/>
                  <a:pt x="1645" y="19724"/>
                </a:cubicBezTo>
                <a:cubicBezTo>
                  <a:pt x="1465" y="19724"/>
                  <a:pt x="1286" y="19741"/>
                  <a:pt x="1113" y="19769"/>
                </a:cubicBezTo>
                <a:cubicBezTo>
                  <a:pt x="1391" y="20152"/>
                  <a:pt x="1774" y="20152"/>
                  <a:pt x="2017" y="20256"/>
                </a:cubicBezTo>
                <a:cubicBezTo>
                  <a:pt x="2618" y="20447"/>
                  <a:pt x="3239" y="20702"/>
                  <a:pt x="3900" y="20702"/>
                </a:cubicBezTo>
                <a:cubicBezTo>
                  <a:pt x="4080" y="20702"/>
                  <a:pt x="4264" y="20683"/>
                  <a:pt x="4451" y="20638"/>
                </a:cubicBezTo>
                <a:cubicBezTo>
                  <a:pt x="7475" y="19978"/>
                  <a:pt x="10569" y="19630"/>
                  <a:pt x="13698" y="19561"/>
                </a:cubicBezTo>
                <a:cubicBezTo>
                  <a:pt x="14671" y="19526"/>
                  <a:pt x="15644" y="19491"/>
                  <a:pt x="16618" y="19387"/>
                </a:cubicBezTo>
                <a:cubicBezTo>
                  <a:pt x="18947" y="19213"/>
                  <a:pt x="21241" y="18970"/>
                  <a:pt x="23570" y="18796"/>
                </a:cubicBezTo>
                <a:cubicBezTo>
                  <a:pt x="24856" y="18692"/>
                  <a:pt x="26108" y="18727"/>
                  <a:pt x="27394" y="18657"/>
                </a:cubicBezTo>
                <a:cubicBezTo>
                  <a:pt x="30001" y="18518"/>
                  <a:pt x="32643" y="18414"/>
                  <a:pt x="35250" y="18309"/>
                </a:cubicBezTo>
                <a:cubicBezTo>
                  <a:pt x="35911" y="18286"/>
                  <a:pt x="36575" y="18278"/>
                  <a:pt x="37241" y="18278"/>
                </a:cubicBezTo>
                <a:cubicBezTo>
                  <a:pt x="38572" y="18278"/>
                  <a:pt x="39909" y="18309"/>
                  <a:pt x="41230" y="18309"/>
                </a:cubicBezTo>
                <a:cubicBezTo>
                  <a:pt x="44880" y="18344"/>
                  <a:pt x="48530" y="18344"/>
                  <a:pt x="52180" y="18587"/>
                </a:cubicBezTo>
                <a:cubicBezTo>
                  <a:pt x="54509" y="18761"/>
                  <a:pt x="56838" y="18970"/>
                  <a:pt x="59132" y="19144"/>
                </a:cubicBezTo>
                <a:cubicBezTo>
                  <a:pt x="60453" y="19248"/>
                  <a:pt x="61809" y="19317"/>
                  <a:pt x="63130" y="19457"/>
                </a:cubicBezTo>
                <a:cubicBezTo>
                  <a:pt x="65112" y="19665"/>
                  <a:pt x="67058" y="19943"/>
                  <a:pt x="69075" y="20256"/>
                </a:cubicBezTo>
                <a:cubicBezTo>
                  <a:pt x="71056" y="20534"/>
                  <a:pt x="73072" y="20673"/>
                  <a:pt x="75054" y="21125"/>
                </a:cubicBezTo>
                <a:cubicBezTo>
                  <a:pt x="75302" y="21172"/>
                  <a:pt x="75578" y="21232"/>
                  <a:pt x="75867" y="21232"/>
                </a:cubicBezTo>
                <a:cubicBezTo>
                  <a:pt x="76224" y="21232"/>
                  <a:pt x="76600" y="21139"/>
                  <a:pt x="76966" y="20812"/>
                </a:cubicBezTo>
                <a:lnTo>
                  <a:pt x="74984" y="19735"/>
                </a:lnTo>
                <a:cubicBezTo>
                  <a:pt x="75386" y="19735"/>
                  <a:pt x="75741" y="19886"/>
                  <a:pt x="76057" y="19886"/>
                </a:cubicBezTo>
                <a:cubicBezTo>
                  <a:pt x="76287" y="19886"/>
                  <a:pt x="76497" y="19805"/>
                  <a:pt x="76688" y="19526"/>
                </a:cubicBezTo>
                <a:cubicBezTo>
                  <a:pt x="76340" y="19178"/>
                  <a:pt x="75923" y="18866"/>
                  <a:pt x="75471" y="18657"/>
                </a:cubicBezTo>
                <a:lnTo>
                  <a:pt x="76271" y="18622"/>
                </a:lnTo>
                <a:cubicBezTo>
                  <a:pt x="76166" y="17857"/>
                  <a:pt x="75749" y="17579"/>
                  <a:pt x="75019" y="17475"/>
                </a:cubicBezTo>
                <a:cubicBezTo>
                  <a:pt x="74393" y="17440"/>
                  <a:pt x="73802" y="17301"/>
                  <a:pt x="73177" y="17197"/>
                </a:cubicBezTo>
                <a:cubicBezTo>
                  <a:pt x="72516" y="17058"/>
                  <a:pt x="71751" y="17093"/>
                  <a:pt x="71021" y="16363"/>
                </a:cubicBezTo>
                <a:lnTo>
                  <a:pt x="71021" y="16363"/>
                </a:lnTo>
                <a:cubicBezTo>
                  <a:pt x="71179" y="16392"/>
                  <a:pt x="71329" y="16403"/>
                  <a:pt x="71472" y="16403"/>
                </a:cubicBezTo>
                <a:cubicBezTo>
                  <a:pt x="72017" y="16403"/>
                  <a:pt x="72473" y="16237"/>
                  <a:pt x="72929" y="16237"/>
                </a:cubicBezTo>
                <a:cubicBezTo>
                  <a:pt x="73069" y="16237"/>
                  <a:pt x="73208" y="16252"/>
                  <a:pt x="73350" y="16293"/>
                </a:cubicBezTo>
                <a:cubicBezTo>
                  <a:pt x="74359" y="16571"/>
                  <a:pt x="75401" y="16641"/>
                  <a:pt x="76375" y="16919"/>
                </a:cubicBezTo>
                <a:cubicBezTo>
                  <a:pt x="76494" y="16955"/>
                  <a:pt x="76596" y="16973"/>
                  <a:pt x="76687" y="16973"/>
                </a:cubicBezTo>
                <a:cubicBezTo>
                  <a:pt x="76944" y="16973"/>
                  <a:pt x="77118" y="16837"/>
                  <a:pt x="77348" y="16606"/>
                </a:cubicBezTo>
                <a:cubicBezTo>
                  <a:pt x="75958" y="15424"/>
                  <a:pt x="74185" y="15563"/>
                  <a:pt x="72551" y="15215"/>
                </a:cubicBezTo>
                <a:cubicBezTo>
                  <a:pt x="72644" y="15030"/>
                  <a:pt x="72767" y="14999"/>
                  <a:pt x="72891" y="14999"/>
                </a:cubicBezTo>
                <a:cubicBezTo>
                  <a:pt x="72953" y="14999"/>
                  <a:pt x="73014" y="15007"/>
                  <a:pt x="73072" y="15007"/>
                </a:cubicBezTo>
                <a:cubicBezTo>
                  <a:pt x="74150" y="15076"/>
                  <a:pt x="75228" y="15215"/>
                  <a:pt x="76305" y="15424"/>
                </a:cubicBezTo>
                <a:cubicBezTo>
                  <a:pt x="76548" y="15469"/>
                  <a:pt x="76748" y="15495"/>
                  <a:pt x="76916" y="15495"/>
                </a:cubicBezTo>
                <a:cubicBezTo>
                  <a:pt x="77399" y="15495"/>
                  <a:pt x="77611" y="15278"/>
                  <a:pt x="77765" y="14659"/>
                </a:cubicBezTo>
                <a:cubicBezTo>
                  <a:pt x="76271" y="13895"/>
                  <a:pt x="74532" y="13929"/>
                  <a:pt x="72829" y="13512"/>
                </a:cubicBezTo>
                <a:cubicBezTo>
                  <a:pt x="73041" y="13300"/>
                  <a:pt x="73294" y="13209"/>
                  <a:pt x="73557" y="13209"/>
                </a:cubicBezTo>
                <a:cubicBezTo>
                  <a:pt x="73638" y="13209"/>
                  <a:pt x="73720" y="13218"/>
                  <a:pt x="73802" y="13234"/>
                </a:cubicBezTo>
                <a:cubicBezTo>
                  <a:pt x="74810" y="13408"/>
                  <a:pt x="75853" y="13582"/>
                  <a:pt x="76861" y="13790"/>
                </a:cubicBezTo>
                <a:cubicBezTo>
                  <a:pt x="77006" y="13846"/>
                  <a:pt x="77153" y="13873"/>
                  <a:pt x="77299" y="13873"/>
                </a:cubicBezTo>
                <a:cubicBezTo>
                  <a:pt x="77610" y="13873"/>
                  <a:pt x="77911" y="13749"/>
                  <a:pt x="78148" y="13512"/>
                </a:cubicBezTo>
                <a:cubicBezTo>
                  <a:pt x="77696" y="13095"/>
                  <a:pt x="77140" y="12782"/>
                  <a:pt x="76514" y="12608"/>
                </a:cubicBezTo>
                <a:cubicBezTo>
                  <a:pt x="75054" y="12261"/>
                  <a:pt x="73489" y="12226"/>
                  <a:pt x="72238" y="11183"/>
                </a:cubicBezTo>
                <a:cubicBezTo>
                  <a:pt x="72308" y="11166"/>
                  <a:pt x="72377" y="11157"/>
                  <a:pt x="72447" y="11157"/>
                </a:cubicBezTo>
                <a:cubicBezTo>
                  <a:pt x="72516" y="11157"/>
                  <a:pt x="72586" y="11166"/>
                  <a:pt x="72655" y="11183"/>
                </a:cubicBezTo>
                <a:cubicBezTo>
                  <a:pt x="74150" y="11426"/>
                  <a:pt x="75610" y="11704"/>
                  <a:pt x="77070" y="11983"/>
                </a:cubicBezTo>
                <a:cubicBezTo>
                  <a:pt x="77204" y="12005"/>
                  <a:pt x="77344" y="12020"/>
                  <a:pt x="77481" y="12020"/>
                </a:cubicBezTo>
                <a:cubicBezTo>
                  <a:pt x="77771" y="12020"/>
                  <a:pt x="78041" y="11952"/>
                  <a:pt x="78182" y="11739"/>
                </a:cubicBezTo>
                <a:cubicBezTo>
                  <a:pt x="78426" y="11426"/>
                  <a:pt x="78009" y="11253"/>
                  <a:pt x="77835" y="11044"/>
                </a:cubicBezTo>
                <a:cubicBezTo>
                  <a:pt x="77964" y="10886"/>
                  <a:pt x="78116" y="10859"/>
                  <a:pt x="78271" y="10859"/>
                </a:cubicBezTo>
                <a:cubicBezTo>
                  <a:pt x="78354" y="10859"/>
                  <a:pt x="78438" y="10867"/>
                  <a:pt x="78519" y="10867"/>
                </a:cubicBezTo>
                <a:cubicBezTo>
                  <a:pt x="78652" y="10867"/>
                  <a:pt x="78776" y="10845"/>
                  <a:pt x="78878" y="10731"/>
                </a:cubicBezTo>
                <a:cubicBezTo>
                  <a:pt x="78773" y="10244"/>
                  <a:pt x="78078" y="10488"/>
                  <a:pt x="78009" y="9966"/>
                </a:cubicBezTo>
                <a:cubicBezTo>
                  <a:pt x="78218" y="9757"/>
                  <a:pt x="78471" y="9727"/>
                  <a:pt x="78738" y="9727"/>
                </a:cubicBezTo>
                <a:cubicBezTo>
                  <a:pt x="78849" y="9727"/>
                  <a:pt x="78962" y="9732"/>
                  <a:pt x="79075" y="9732"/>
                </a:cubicBezTo>
                <a:cubicBezTo>
                  <a:pt x="79280" y="9732"/>
                  <a:pt x="79485" y="9715"/>
                  <a:pt x="79677" y="9619"/>
                </a:cubicBezTo>
                <a:cubicBezTo>
                  <a:pt x="79156" y="8750"/>
                  <a:pt x="78287" y="8680"/>
                  <a:pt x="77487" y="8472"/>
                </a:cubicBezTo>
                <a:cubicBezTo>
                  <a:pt x="77001" y="8332"/>
                  <a:pt x="76340" y="8506"/>
                  <a:pt x="76166" y="7742"/>
                </a:cubicBezTo>
                <a:cubicBezTo>
                  <a:pt x="76043" y="7827"/>
                  <a:pt x="75801" y="7866"/>
                  <a:pt x="75490" y="7866"/>
                </a:cubicBezTo>
                <a:cubicBezTo>
                  <a:pt x="74663" y="7866"/>
                  <a:pt x="73350" y="7590"/>
                  <a:pt x="72516" y="7185"/>
                </a:cubicBezTo>
                <a:cubicBezTo>
                  <a:pt x="72968" y="6699"/>
                  <a:pt x="73872" y="7116"/>
                  <a:pt x="74220" y="6421"/>
                </a:cubicBezTo>
                <a:cubicBezTo>
                  <a:pt x="73976" y="6177"/>
                  <a:pt x="73629" y="6177"/>
                  <a:pt x="73246" y="5934"/>
                </a:cubicBezTo>
                <a:cubicBezTo>
                  <a:pt x="73559" y="5830"/>
                  <a:pt x="73802" y="5517"/>
                  <a:pt x="73837" y="5169"/>
                </a:cubicBezTo>
                <a:cubicBezTo>
                  <a:pt x="74282" y="5195"/>
                  <a:pt x="74688" y="5379"/>
                  <a:pt x="75114" y="5379"/>
                </a:cubicBezTo>
                <a:cubicBezTo>
                  <a:pt x="75253" y="5379"/>
                  <a:pt x="75395" y="5360"/>
                  <a:pt x="75540" y="5308"/>
                </a:cubicBezTo>
                <a:cubicBezTo>
                  <a:pt x="74671" y="4821"/>
                  <a:pt x="73455" y="5065"/>
                  <a:pt x="72829" y="4022"/>
                </a:cubicBezTo>
                <a:lnTo>
                  <a:pt x="72829" y="4022"/>
                </a:lnTo>
                <a:cubicBezTo>
                  <a:pt x="73698" y="4057"/>
                  <a:pt x="74567" y="4196"/>
                  <a:pt x="75401" y="4439"/>
                </a:cubicBezTo>
                <a:cubicBezTo>
                  <a:pt x="75702" y="4514"/>
                  <a:pt x="76139" y="4550"/>
                  <a:pt x="76558" y="4550"/>
                </a:cubicBezTo>
                <a:cubicBezTo>
                  <a:pt x="77108" y="4550"/>
                  <a:pt x="77627" y="4488"/>
                  <a:pt x="77765" y="4370"/>
                </a:cubicBezTo>
                <a:cubicBezTo>
                  <a:pt x="74567" y="3500"/>
                  <a:pt x="71265" y="3083"/>
                  <a:pt x="67962" y="2736"/>
                </a:cubicBezTo>
                <a:lnTo>
                  <a:pt x="73941" y="2736"/>
                </a:lnTo>
                <a:cubicBezTo>
                  <a:pt x="73768" y="2562"/>
                  <a:pt x="73559" y="2458"/>
                  <a:pt x="73316" y="2423"/>
                </a:cubicBezTo>
                <a:cubicBezTo>
                  <a:pt x="71056" y="2353"/>
                  <a:pt x="68831" y="2075"/>
                  <a:pt x="66572" y="2075"/>
                </a:cubicBezTo>
                <a:cubicBezTo>
                  <a:pt x="66513" y="2077"/>
                  <a:pt x="66455" y="2077"/>
                  <a:pt x="66396" y="2077"/>
                </a:cubicBezTo>
                <a:cubicBezTo>
                  <a:pt x="64995" y="2077"/>
                  <a:pt x="63595" y="1693"/>
                  <a:pt x="62226" y="1693"/>
                </a:cubicBezTo>
                <a:cubicBezTo>
                  <a:pt x="60245" y="1693"/>
                  <a:pt x="58333" y="1310"/>
                  <a:pt x="56386" y="1241"/>
                </a:cubicBezTo>
                <a:cubicBezTo>
                  <a:pt x="53466" y="1137"/>
                  <a:pt x="50581" y="685"/>
                  <a:pt x="47626" y="685"/>
                </a:cubicBezTo>
                <a:cubicBezTo>
                  <a:pt x="47348" y="685"/>
                  <a:pt x="47070" y="685"/>
                  <a:pt x="46757" y="650"/>
                </a:cubicBezTo>
                <a:cubicBezTo>
                  <a:pt x="45227" y="407"/>
                  <a:pt x="43663" y="372"/>
                  <a:pt x="42099" y="268"/>
                </a:cubicBezTo>
                <a:cubicBezTo>
                  <a:pt x="41525" y="233"/>
                  <a:pt x="40943" y="224"/>
                  <a:pt x="40356" y="224"/>
                </a:cubicBezTo>
                <a:cubicBezTo>
                  <a:pt x="39770" y="224"/>
                  <a:pt x="39179" y="233"/>
                  <a:pt x="38588" y="233"/>
                </a:cubicBezTo>
                <a:cubicBezTo>
                  <a:pt x="36242" y="203"/>
                  <a:pt x="33920" y="1"/>
                  <a:pt x="31561"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67" name="Google Shape;67;p9"/>
          <p:cNvSpPr txBox="1">
            <a:spLocks noGrp="1"/>
          </p:cNvSpPr>
          <p:nvPr>
            <p:ph type="title"/>
          </p:nvPr>
        </p:nvSpPr>
        <p:spPr>
          <a:xfrm>
            <a:off x="5870793" y="900000"/>
            <a:ext cx="4242400" cy="91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68" name="Google Shape;68;p9"/>
          <p:cNvSpPr txBox="1">
            <a:spLocks noGrp="1"/>
          </p:cNvSpPr>
          <p:nvPr>
            <p:ph type="subTitle" idx="1"/>
          </p:nvPr>
        </p:nvSpPr>
        <p:spPr>
          <a:xfrm>
            <a:off x="5766593" y="2513233"/>
            <a:ext cx="4450800" cy="225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10896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9"/>
        <p:cNvGrpSpPr/>
        <p:nvPr/>
      </p:nvGrpSpPr>
      <p:grpSpPr>
        <a:xfrm>
          <a:off x="0" y="0"/>
          <a:ext cx="0" cy="0"/>
          <a:chOff x="0" y="0"/>
          <a:chExt cx="0" cy="0"/>
        </a:xfrm>
      </p:grpSpPr>
      <p:sp>
        <p:nvSpPr>
          <p:cNvPr id="70" name="Google Shape;70;p10"/>
          <p:cNvSpPr/>
          <p:nvPr/>
        </p:nvSpPr>
        <p:spPr>
          <a:xfrm>
            <a:off x="0" y="6263233"/>
            <a:ext cx="12192000" cy="594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71" name="Google Shape;71;p10"/>
          <p:cNvPicPr preferRelativeResize="0"/>
          <p:nvPr/>
        </p:nvPicPr>
        <p:blipFill rotWithShape="1">
          <a:blip r:embed="rId2">
            <a:alphaModFix/>
          </a:blip>
          <a:srcRect t="87657"/>
          <a:stretch/>
        </p:blipFill>
        <p:spPr>
          <a:xfrm>
            <a:off x="0" y="6338001"/>
            <a:ext cx="12192000" cy="519999"/>
          </a:xfrm>
          <a:prstGeom prst="rect">
            <a:avLst/>
          </a:prstGeom>
          <a:noFill/>
          <a:ln>
            <a:noFill/>
          </a:ln>
        </p:spPr>
      </p:pic>
      <p:sp>
        <p:nvSpPr>
          <p:cNvPr id="72" name="Google Shape;72;p10"/>
          <p:cNvSpPr txBox="1">
            <a:spLocks noGrp="1"/>
          </p:cNvSpPr>
          <p:nvPr>
            <p:ph type="title"/>
          </p:nvPr>
        </p:nvSpPr>
        <p:spPr>
          <a:xfrm>
            <a:off x="1268767" y="1994000"/>
            <a:ext cx="4678400" cy="226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5467"/>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14077263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9"/>
        <p:cNvGrpSpPr/>
        <p:nvPr/>
      </p:nvGrpSpPr>
      <p:grpSpPr>
        <a:xfrm>
          <a:off x="0" y="0"/>
          <a:ext cx="0" cy="0"/>
          <a:chOff x="0" y="0"/>
          <a:chExt cx="0" cy="0"/>
        </a:xfrm>
      </p:grpSpPr>
    </p:spTree>
    <p:extLst>
      <p:ext uri="{BB962C8B-B14F-4D97-AF65-F5344CB8AC3E}">
        <p14:creationId xmlns:p14="http://schemas.microsoft.com/office/powerpoint/2010/main" val="3939689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FBCC0-8DD0-48EC-8FAC-ADBF479C4B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320DE1-C7B2-4B73-87BE-964F210274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683844-44F9-434A-B055-05B6002281C9}"/>
              </a:ext>
            </a:extLst>
          </p:cNvPr>
          <p:cNvSpPr>
            <a:spLocks noGrp="1"/>
          </p:cNvSpPr>
          <p:nvPr>
            <p:ph type="dt" sz="half" idx="10"/>
          </p:nvPr>
        </p:nvSpPr>
        <p:spPr/>
        <p:txBody>
          <a:bodyPr/>
          <a:lstStyle/>
          <a:p>
            <a:fld id="{FCE14FAE-C7D3-4D5E-823A-C1080A20E184}" type="datetime1">
              <a:rPr lang="en-US" smtClean="0"/>
              <a:t>5/31/2023</a:t>
            </a:fld>
            <a:endParaRPr lang="en-US"/>
          </a:p>
        </p:txBody>
      </p:sp>
      <p:sp>
        <p:nvSpPr>
          <p:cNvPr id="5" name="Footer Placeholder 4">
            <a:extLst>
              <a:ext uri="{FF2B5EF4-FFF2-40B4-BE49-F238E27FC236}">
                <a16:creationId xmlns:a16="http://schemas.microsoft.com/office/drawing/2014/main" id="{A8F995E0-CEEB-4812-A6DB-738E25E577DB}"/>
              </a:ext>
            </a:extLst>
          </p:cNvPr>
          <p:cNvSpPr>
            <a:spLocks noGrp="1"/>
          </p:cNvSpPr>
          <p:nvPr>
            <p:ph type="ftr" sz="quarter" idx="11"/>
          </p:nvPr>
        </p:nvSpPr>
        <p:spPr/>
        <p:txBody>
          <a:bodyPr/>
          <a:lstStyle/>
          <a:p>
            <a:r>
              <a:rPr lang="en-US"/>
              <a:t>Luận văn tốt nghiệp                  GVHD: PGS.TS Đoàn Vân Anh </a:t>
            </a:r>
          </a:p>
        </p:txBody>
      </p:sp>
      <p:sp>
        <p:nvSpPr>
          <p:cNvPr id="6" name="Slide Number Placeholder 5">
            <a:extLst>
              <a:ext uri="{FF2B5EF4-FFF2-40B4-BE49-F238E27FC236}">
                <a16:creationId xmlns:a16="http://schemas.microsoft.com/office/drawing/2014/main" id="{0731C5D4-8AF9-4FFE-8582-A0CD703BC230}"/>
              </a:ext>
            </a:extLst>
          </p:cNvPr>
          <p:cNvSpPr>
            <a:spLocks noGrp="1"/>
          </p:cNvSpPr>
          <p:nvPr>
            <p:ph type="sldNum" sz="quarter" idx="12"/>
          </p:nvPr>
        </p:nvSpPr>
        <p:spPr/>
        <p:txBody>
          <a:bodyPr/>
          <a:lstStyle/>
          <a:p>
            <a:fld id="{CB325378-3532-4C5A-90DE-B8A1289EB276}" type="slidenum">
              <a:rPr lang="en-US" smtClean="0"/>
              <a:t>‹#›</a:t>
            </a:fld>
            <a:endParaRPr lang="en-US"/>
          </a:p>
        </p:txBody>
      </p:sp>
    </p:spTree>
    <p:extLst>
      <p:ext uri="{BB962C8B-B14F-4D97-AF65-F5344CB8AC3E}">
        <p14:creationId xmlns:p14="http://schemas.microsoft.com/office/powerpoint/2010/main" val="35174210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0"/>
        <p:cNvGrpSpPr/>
        <p:nvPr/>
      </p:nvGrpSpPr>
      <p:grpSpPr>
        <a:xfrm>
          <a:off x="0" y="0"/>
          <a:ext cx="0" cy="0"/>
          <a:chOff x="0" y="0"/>
          <a:chExt cx="0" cy="0"/>
        </a:xfrm>
      </p:grpSpPr>
      <p:pic>
        <p:nvPicPr>
          <p:cNvPr id="81" name="Google Shape;81;p13"/>
          <p:cNvPicPr preferRelativeResize="0"/>
          <p:nvPr/>
        </p:nvPicPr>
        <p:blipFill>
          <a:blip r:embed="rId2">
            <a:alphaModFix amt="42000"/>
          </a:blip>
          <a:stretch>
            <a:fillRect/>
          </a:stretch>
        </p:blipFill>
        <p:spPr>
          <a:xfrm>
            <a:off x="0" y="0"/>
            <a:ext cx="12192000" cy="6858000"/>
          </a:xfrm>
          <a:prstGeom prst="rect">
            <a:avLst/>
          </a:prstGeom>
          <a:noFill/>
          <a:ln>
            <a:noFill/>
          </a:ln>
        </p:spPr>
      </p:pic>
      <p:sp>
        <p:nvSpPr>
          <p:cNvPr id="82" name="Google Shape;82;p13"/>
          <p:cNvSpPr/>
          <p:nvPr/>
        </p:nvSpPr>
        <p:spPr>
          <a:xfrm>
            <a:off x="2598301" y="526300"/>
            <a:ext cx="6858948" cy="913515"/>
          </a:xfrm>
          <a:custGeom>
            <a:avLst/>
            <a:gdLst/>
            <a:ahLst/>
            <a:cxnLst/>
            <a:rect l="l" t="t" r="r" b="b"/>
            <a:pathLst>
              <a:path w="79678" h="21233" extrusionOk="0">
                <a:moveTo>
                  <a:pt x="4944" y="12256"/>
                </a:moveTo>
                <a:cubicBezTo>
                  <a:pt x="5136" y="12256"/>
                  <a:pt x="5329" y="12319"/>
                  <a:pt x="5528" y="12504"/>
                </a:cubicBezTo>
                <a:cubicBezTo>
                  <a:pt x="5518" y="12503"/>
                  <a:pt x="5507" y="12503"/>
                  <a:pt x="5497" y="12503"/>
                </a:cubicBezTo>
                <a:cubicBezTo>
                  <a:pt x="4978" y="12503"/>
                  <a:pt x="5411" y="13297"/>
                  <a:pt x="4867" y="13297"/>
                </a:cubicBezTo>
                <a:cubicBezTo>
                  <a:pt x="4809" y="13297"/>
                  <a:pt x="4741" y="13288"/>
                  <a:pt x="4659" y="13269"/>
                </a:cubicBezTo>
                <a:lnTo>
                  <a:pt x="4103" y="12469"/>
                </a:lnTo>
                <a:cubicBezTo>
                  <a:pt x="4391" y="12387"/>
                  <a:pt x="4666" y="12256"/>
                  <a:pt x="4944" y="12256"/>
                </a:cubicBezTo>
                <a:close/>
                <a:moveTo>
                  <a:pt x="47425" y="16396"/>
                </a:moveTo>
                <a:cubicBezTo>
                  <a:pt x="47891" y="16396"/>
                  <a:pt x="48353" y="16421"/>
                  <a:pt x="48808" y="16467"/>
                </a:cubicBezTo>
                <a:cubicBezTo>
                  <a:pt x="49573" y="16606"/>
                  <a:pt x="50337" y="16641"/>
                  <a:pt x="51102" y="16710"/>
                </a:cubicBezTo>
                <a:cubicBezTo>
                  <a:pt x="53397" y="16849"/>
                  <a:pt x="55726" y="16849"/>
                  <a:pt x="57985" y="17232"/>
                </a:cubicBezTo>
                <a:cubicBezTo>
                  <a:pt x="60419" y="17614"/>
                  <a:pt x="62887" y="17649"/>
                  <a:pt x="65285" y="18136"/>
                </a:cubicBezTo>
                <a:cubicBezTo>
                  <a:pt x="65425" y="18205"/>
                  <a:pt x="65598" y="18309"/>
                  <a:pt x="65737" y="18414"/>
                </a:cubicBezTo>
                <a:cubicBezTo>
                  <a:pt x="58924" y="17649"/>
                  <a:pt x="52284" y="16849"/>
                  <a:pt x="45610" y="16536"/>
                </a:cubicBezTo>
                <a:cubicBezTo>
                  <a:pt x="46217" y="16439"/>
                  <a:pt x="46824" y="16396"/>
                  <a:pt x="47425" y="16396"/>
                </a:cubicBezTo>
                <a:close/>
                <a:moveTo>
                  <a:pt x="24929" y="17094"/>
                </a:moveTo>
                <a:cubicBezTo>
                  <a:pt x="25612" y="17094"/>
                  <a:pt x="26294" y="17122"/>
                  <a:pt x="26977" y="17197"/>
                </a:cubicBezTo>
                <a:cubicBezTo>
                  <a:pt x="26699" y="17475"/>
                  <a:pt x="26699" y="17475"/>
                  <a:pt x="26351" y="17475"/>
                </a:cubicBezTo>
                <a:cubicBezTo>
                  <a:pt x="26026" y="17471"/>
                  <a:pt x="25701" y="17469"/>
                  <a:pt x="25375" y="17469"/>
                </a:cubicBezTo>
                <a:cubicBezTo>
                  <a:pt x="23059" y="17469"/>
                  <a:pt x="20742" y="17579"/>
                  <a:pt x="18425" y="17823"/>
                </a:cubicBezTo>
                <a:cubicBezTo>
                  <a:pt x="16930" y="17927"/>
                  <a:pt x="15401" y="18170"/>
                  <a:pt x="13941" y="18170"/>
                </a:cubicBezTo>
                <a:cubicBezTo>
                  <a:pt x="12029" y="18170"/>
                  <a:pt x="10186" y="18622"/>
                  <a:pt x="8275" y="18622"/>
                </a:cubicBezTo>
                <a:cubicBezTo>
                  <a:pt x="7232" y="18622"/>
                  <a:pt x="6119" y="18935"/>
                  <a:pt x="5042" y="19039"/>
                </a:cubicBezTo>
                <a:cubicBezTo>
                  <a:pt x="4908" y="19064"/>
                  <a:pt x="4765" y="19092"/>
                  <a:pt x="4623" y="19092"/>
                </a:cubicBezTo>
                <a:cubicBezTo>
                  <a:pt x="4360" y="19092"/>
                  <a:pt x="4098" y="18994"/>
                  <a:pt x="3894" y="18587"/>
                </a:cubicBezTo>
                <a:cubicBezTo>
                  <a:pt x="4937" y="18379"/>
                  <a:pt x="5911" y="18101"/>
                  <a:pt x="6884" y="17962"/>
                </a:cubicBezTo>
                <a:cubicBezTo>
                  <a:pt x="9292" y="17718"/>
                  <a:pt x="11700" y="17608"/>
                  <a:pt x="14109" y="17608"/>
                </a:cubicBezTo>
                <a:cubicBezTo>
                  <a:pt x="14447" y="17608"/>
                  <a:pt x="14785" y="17610"/>
                  <a:pt x="15123" y="17614"/>
                </a:cubicBezTo>
                <a:cubicBezTo>
                  <a:pt x="15783" y="17579"/>
                  <a:pt x="16479" y="17475"/>
                  <a:pt x="17139" y="17336"/>
                </a:cubicBezTo>
                <a:cubicBezTo>
                  <a:pt x="17243" y="17301"/>
                  <a:pt x="17348" y="17301"/>
                  <a:pt x="17452" y="17301"/>
                </a:cubicBezTo>
                <a:cubicBezTo>
                  <a:pt x="17905" y="17331"/>
                  <a:pt x="18357" y="17343"/>
                  <a:pt x="18809" y="17343"/>
                </a:cubicBezTo>
                <a:cubicBezTo>
                  <a:pt x="20858" y="17343"/>
                  <a:pt x="22895" y="17094"/>
                  <a:pt x="24929" y="17094"/>
                </a:cubicBezTo>
                <a:close/>
                <a:moveTo>
                  <a:pt x="31561" y="1"/>
                </a:moveTo>
                <a:cubicBezTo>
                  <a:pt x="31124" y="1"/>
                  <a:pt x="30685" y="8"/>
                  <a:pt x="30245" y="24"/>
                </a:cubicBezTo>
                <a:cubicBezTo>
                  <a:pt x="29630" y="47"/>
                  <a:pt x="29020" y="55"/>
                  <a:pt x="28411" y="55"/>
                </a:cubicBezTo>
                <a:cubicBezTo>
                  <a:pt x="27193" y="55"/>
                  <a:pt x="25980" y="24"/>
                  <a:pt x="24752" y="24"/>
                </a:cubicBezTo>
                <a:cubicBezTo>
                  <a:pt x="24196" y="24"/>
                  <a:pt x="23644" y="22"/>
                  <a:pt x="23095" y="22"/>
                </a:cubicBezTo>
                <a:cubicBezTo>
                  <a:pt x="21447" y="22"/>
                  <a:pt x="19824" y="42"/>
                  <a:pt x="18182" y="198"/>
                </a:cubicBezTo>
                <a:cubicBezTo>
                  <a:pt x="18146" y="201"/>
                  <a:pt x="18111" y="202"/>
                  <a:pt x="18076" y="202"/>
                </a:cubicBezTo>
                <a:cubicBezTo>
                  <a:pt x="17751" y="202"/>
                  <a:pt x="17423" y="99"/>
                  <a:pt x="17067" y="99"/>
                </a:cubicBezTo>
                <a:cubicBezTo>
                  <a:pt x="16966" y="99"/>
                  <a:pt x="16863" y="107"/>
                  <a:pt x="16757" y="128"/>
                </a:cubicBezTo>
                <a:cubicBezTo>
                  <a:pt x="15783" y="337"/>
                  <a:pt x="14775" y="476"/>
                  <a:pt x="13802" y="580"/>
                </a:cubicBezTo>
                <a:cubicBezTo>
                  <a:pt x="11890" y="754"/>
                  <a:pt x="9978" y="998"/>
                  <a:pt x="8066" y="1032"/>
                </a:cubicBezTo>
                <a:cubicBezTo>
                  <a:pt x="7994" y="1030"/>
                  <a:pt x="7922" y="1029"/>
                  <a:pt x="7850" y="1029"/>
                </a:cubicBezTo>
                <a:cubicBezTo>
                  <a:pt x="6914" y="1029"/>
                  <a:pt x="5985" y="1238"/>
                  <a:pt x="5146" y="1658"/>
                </a:cubicBezTo>
                <a:cubicBezTo>
                  <a:pt x="5598" y="2319"/>
                  <a:pt x="6328" y="2145"/>
                  <a:pt x="6954" y="2319"/>
                </a:cubicBezTo>
                <a:cubicBezTo>
                  <a:pt x="6571" y="2562"/>
                  <a:pt x="5876" y="2527"/>
                  <a:pt x="5980" y="3083"/>
                </a:cubicBezTo>
                <a:cubicBezTo>
                  <a:pt x="6056" y="3432"/>
                  <a:pt x="6238" y="3523"/>
                  <a:pt x="6459" y="3523"/>
                </a:cubicBezTo>
                <a:cubicBezTo>
                  <a:pt x="6699" y="3523"/>
                  <a:pt x="6984" y="3417"/>
                  <a:pt x="7231" y="3417"/>
                </a:cubicBezTo>
                <a:cubicBezTo>
                  <a:pt x="7279" y="3417"/>
                  <a:pt x="7326" y="3421"/>
                  <a:pt x="7371" y="3431"/>
                </a:cubicBezTo>
                <a:cubicBezTo>
                  <a:pt x="7018" y="4008"/>
                  <a:pt x="6400" y="4378"/>
                  <a:pt x="5734" y="4378"/>
                </a:cubicBezTo>
                <a:cubicBezTo>
                  <a:pt x="5677" y="4378"/>
                  <a:pt x="5620" y="4375"/>
                  <a:pt x="5563" y="4370"/>
                </a:cubicBezTo>
                <a:cubicBezTo>
                  <a:pt x="5525" y="4366"/>
                  <a:pt x="5488" y="4364"/>
                  <a:pt x="5451" y="4364"/>
                </a:cubicBezTo>
                <a:cubicBezTo>
                  <a:pt x="4778" y="4364"/>
                  <a:pt x="4277" y="4942"/>
                  <a:pt x="3651" y="5239"/>
                </a:cubicBezTo>
                <a:cubicBezTo>
                  <a:pt x="4068" y="5725"/>
                  <a:pt x="4624" y="5586"/>
                  <a:pt x="5007" y="5830"/>
                </a:cubicBezTo>
                <a:cubicBezTo>
                  <a:pt x="4659" y="6281"/>
                  <a:pt x="4381" y="6699"/>
                  <a:pt x="5215" y="6977"/>
                </a:cubicBezTo>
                <a:cubicBezTo>
                  <a:pt x="3373" y="7185"/>
                  <a:pt x="1565" y="7776"/>
                  <a:pt x="1" y="8715"/>
                </a:cubicBezTo>
                <a:cubicBezTo>
                  <a:pt x="220" y="8782"/>
                  <a:pt x="439" y="8807"/>
                  <a:pt x="660" y="8807"/>
                </a:cubicBezTo>
                <a:cubicBezTo>
                  <a:pt x="1255" y="8807"/>
                  <a:pt x="1868" y="8629"/>
                  <a:pt x="2546" y="8629"/>
                </a:cubicBezTo>
                <a:cubicBezTo>
                  <a:pt x="2658" y="8629"/>
                  <a:pt x="2771" y="8634"/>
                  <a:pt x="2886" y="8645"/>
                </a:cubicBezTo>
                <a:cubicBezTo>
                  <a:pt x="2122" y="9132"/>
                  <a:pt x="1252" y="9097"/>
                  <a:pt x="731" y="9688"/>
                </a:cubicBezTo>
                <a:cubicBezTo>
                  <a:pt x="782" y="9919"/>
                  <a:pt x="966" y="10055"/>
                  <a:pt x="1170" y="10055"/>
                </a:cubicBezTo>
                <a:cubicBezTo>
                  <a:pt x="1243" y="10055"/>
                  <a:pt x="1318" y="10038"/>
                  <a:pt x="1391" y="10001"/>
                </a:cubicBezTo>
                <a:cubicBezTo>
                  <a:pt x="2122" y="9723"/>
                  <a:pt x="2921" y="9793"/>
                  <a:pt x="3651" y="9584"/>
                </a:cubicBezTo>
                <a:cubicBezTo>
                  <a:pt x="3937" y="9509"/>
                  <a:pt x="4217" y="9440"/>
                  <a:pt x="4488" y="9440"/>
                </a:cubicBezTo>
                <a:cubicBezTo>
                  <a:pt x="4841" y="9440"/>
                  <a:pt x="5178" y="9557"/>
                  <a:pt x="5494" y="9932"/>
                </a:cubicBezTo>
                <a:cubicBezTo>
                  <a:pt x="4972" y="10071"/>
                  <a:pt x="4903" y="10488"/>
                  <a:pt x="4763" y="10974"/>
                </a:cubicBezTo>
                <a:cubicBezTo>
                  <a:pt x="4464" y="10629"/>
                  <a:pt x="4119" y="10421"/>
                  <a:pt x="3738" y="10421"/>
                </a:cubicBezTo>
                <a:cubicBezTo>
                  <a:pt x="3544" y="10421"/>
                  <a:pt x="3341" y="10475"/>
                  <a:pt x="3130" y="10592"/>
                </a:cubicBezTo>
                <a:cubicBezTo>
                  <a:pt x="2991" y="11287"/>
                  <a:pt x="3651" y="11253"/>
                  <a:pt x="3964" y="11496"/>
                </a:cubicBezTo>
                <a:cubicBezTo>
                  <a:pt x="3443" y="12156"/>
                  <a:pt x="2434" y="11844"/>
                  <a:pt x="1809" y="12678"/>
                </a:cubicBezTo>
                <a:cubicBezTo>
                  <a:pt x="1862" y="12674"/>
                  <a:pt x="1914" y="12672"/>
                  <a:pt x="1964" y="12672"/>
                </a:cubicBezTo>
                <a:cubicBezTo>
                  <a:pt x="2729" y="12672"/>
                  <a:pt x="3129" y="13149"/>
                  <a:pt x="3651" y="13443"/>
                </a:cubicBezTo>
                <a:cubicBezTo>
                  <a:pt x="3164" y="13895"/>
                  <a:pt x="1982" y="13338"/>
                  <a:pt x="2017" y="14555"/>
                </a:cubicBezTo>
                <a:cubicBezTo>
                  <a:pt x="2368" y="14736"/>
                  <a:pt x="2715" y="14803"/>
                  <a:pt x="3060" y="14803"/>
                </a:cubicBezTo>
                <a:cubicBezTo>
                  <a:pt x="3844" y="14803"/>
                  <a:pt x="4617" y="14457"/>
                  <a:pt x="5389" y="14312"/>
                </a:cubicBezTo>
                <a:lnTo>
                  <a:pt x="5459" y="14555"/>
                </a:lnTo>
                <a:lnTo>
                  <a:pt x="1809" y="15633"/>
                </a:lnTo>
                <a:cubicBezTo>
                  <a:pt x="2204" y="16061"/>
                  <a:pt x="2639" y="16216"/>
                  <a:pt x="3102" y="16216"/>
                </a:cubicBezTo>
                <a:cubicBezTo>
                  <a:pt x="3615" y="16216"/>
                  <a:pt x="4162" y="16026"/>
                  <a:pt x="4729" y="15806"/>
                </a:cubicBezTo>
                <a:lnTo>
                  <a:pt x="4729" y="15806"/>
                </a:lnTo>
                <a:cubicBezTo>
                  <a:pt x="4520" y="16050"/>
                  <a:pt x="4485" y="16397"/>
                  <a:pt x="4624" y="16676"/>
                </a:cubicBezTo>
                <a:cubicBezTo>
                  <a:pt x="3860" y="16676"/>
                  <a:pt x="3130" y="17127"/>
                  <a:pt x="2782" y="17857"/>
                </a:cubicBezTo>
                <a:cubicBezTo>
                  <a:pt x="3025" y="18066"/>
                  <a:pt x="3547" y="18066"/>
                  <a:pt x="3303" y="18553"/>
                </a:cubicBezTo>
                <a:cubicBezTo>
                  <a:pt x="3157" y="18579"/>
                  <a:pt x="3011" y="18591"/>
                  <a:pt x="2865" y="18591"/>
                </a:cubicBezTo>
                <a:cubicBezTo>
                  <a:pt x="2629" y="18591"/>
                  <a:pt x="2393" y="18561"/>
                  <a:pt x="2156" y="18518"/>
                </a:cubicBezTo>
                <a:lnTo>
                  <a:pt x="2156" y="18518"/>
                </a:lnTo>
                <a:cubicBezTo>
                  <a:pt x="2330" y="19352"/>
                  <a:pt x="3130" y="18866"/>
                  <a:pt x="3512" y="19248"/>
                </a:cubicBezTo>
                <a:cubicBezTo>
                  <a:pt x="3439" y="19756"/>
                  <a:pt x="3165" y="19911"/>
                  <a:pt x="2840" y="19911"/>
                </a:cubicBezTo>
                <a:cubicBezTo>
                  <a:pt x="2699" y="19911"/>
                  <a:pt x="2547" y="19881"/>
                  <a:pt x="2400" y="19839"/>
                </a:cubicBezTo>
                <a:cubicBezTo>
                  <a:pt x="2155" y="19757"/>
                  <a:pt x="1899" y="19724"/>
                  <a:pt x="1645" y="19724"/>
                </a:cubicBezTo>
                <a:cubicBezTo>
                  <a:pt x="1465" y="19724"/>
                  <a:pt x="1286" y="19741"/>
                  <a:pt x="1113" y="19769"/>
                </a:cubicBezTo>
                <a:cubicBezTo>
                  <a:pt x="1391" y="20152"/>
                  <a:pt x="1774" y="20152"/>
                  <a:pt x="2017" y="20256"/>
                </a:cubicBezTo>
                <a:cubicBezTo>
                  <a:pt x="2618" y="20447"/>
                  <a:pt x="3239" y="20702"/>
                  <a:pt x="3900" y="20702"/>
                </a:cubicBezTo>
                <a:cubicBezTo>
                  <a:pt x="4080" y="20702"/>
                  <a:pt x="4264" y="20683"/>
                  <a:pt x="4451" y="20638"/>
                </a:cubicBezTo>
                <a:cubicBezTo>
                  <a:pt x="7475" y="19978"/>
                  <a:pt x="10569" y="19630"/>
                  <a:pt x="13698" y="19561"/>
                </a:cubicBezTo>
                <a:cubicBezTo>
                  <a:pt x="14671" y="19526"/>
                  <a:pt x="15644" y="19491"/>
                  <a:pt x="16618" y="19387"/>
                </a:cubicBezTo>
                <a:cubicBezTo>
                  <a:pt x="18947" y="19213"/>
                  <a:pt x="21241" y="18970"/>
                  <a:pt x="23570" y="18796"/>
                </a:cubicBezTo>
                <a:cubicBezTo>
                  <a:pt x="24856" y="18692"/>
                  <a:pt x="26108" y="18727"/>
                  <a:pt x="27394" y="18657"/>
                </a:cubicBezTo>
                <a:cubicBezTo>
                  <a:pt x="30001" y="18518"/>
                  <a:pt x="32643" y="18414"/>
                  <a:pt x="35250" y="18309"/>
                </a:cubicBezTo>
                <a:cubicBezTo>
                  <a:pt x="35911" y="18286"/>
                  <a:pt x="36575" y="18278"/>
                  <a:pt x="37241" y="18278"/>
                </a:cubicBezTo>
                <a:cubicBezTo>
                  <a:pt x="38572" y="18278"/>
                  <a:pt x="39909" y="18309"/>
                  <a:pt x="41230" y="18309"/>
                </a:cubicBezTo>
                <a:cubicBezTo>
                  <a:pt x="44880" y="18344"/>
                  <a:pt x="48530" y="18344"/>
                  <a:pt x="52180" y="18587"/>
                </a:cubicBezTo>
                <a:cubicBezTo>
                  <a:pt x="54509" y="18761"/>
                  <a:pt x="56838" y="18970"/>
                  <a:pt x="59132" y="19144"/>
                </a:cubicBezTo>
                <a:cubicBezTo>
                  <a:pt x="60453" y="19248"/>
                  <a:pt x="61809" y="19317"/>
                  <a:pt x="63130" y="19457"/>
                </a:cubicBezTo>
                <a:cubicBezTo>
                  <a:pt x="65112" y="19665"/>
                  <a:pt x="67058" y="19943"/>
                  <a:pt x="69075" y="20256"/>
                </a:cubicBezTo>
                <a:cubicBezTo>
                  <a:pt x="71056" y="20534"/>
                  <a:pt x="73072" y="20673"/>
                  <a:pt x="75054" y="21125"/>
                </a:cubicBezTo>
                <a:cubicBezTo>
                  <a:pt x="75302" y="21172"/>
                  <a:pt x="75578" y="21232"/>
                  <a:pt x="75867" y="21232"/>
                </a:cubicBezTo>
                <a:cubicBezTo>
                  <a:pt x="76224" y="21232"/>
                  <a:pt x="76600" y="21139"/>
                  <a:pt x="76966" y="20812"/>
                </a:cubicBezTo>
                <a:lnTo>
                  <a:pt x="74984" y="19735"/>
                </a:lnTo>
                <a:cubicBezTo>
                  <a:pt x="75386" y="19735"/>
                  <a:pt x="75741" y="19886"/>
                  <a:pt x="76057" y="19886"/>
                </a:cubicBezTo>
                <a:cubicBezTo>
                  <a:pt x="76287" y="19886"/>
                  <a:pt x="76497" y="19805"/>
                  <a:pt x="76688" y="19526"/>
                </a:cubicBezTo>
                <a:cubicBezTo>
                  <a:pt x="76340" y="19178"/>
                  <a:pt x="75923" y="18866"/>
                  <a:pt x="75471" y="18657"/>
                </a:cubicBezTo>
                <a:lnTo>
                  <a:pt x="76271" y="18622"/>
                </a:lnTo>
                <a:cubicBezTo>
                  <a:pt x="76166" y="17857"/>
                  <a:pt x="75749" y="17579"/>
                  <a:pt x="75019" y="17475"/>
                </a:cubicBezTo>
                <a:cubicBezTo>
                  <a:pt x="74393" y="17440"/>
                  <a:pt x="73802" y="17301"/>
                  <a:pt x="73177" y="17197"/>
                </a:cubicBezTo>
                <a:cubicBezTo>
                  <a:pt x="72516" y="17058"/>
                  <a:pt x="71751" y="17093"/>
                  <a:pt x="71021" y="16363"/>
                </a:cubicBezTo>
                <a:lnTo>
                  <a:pt x="71021" y="16363"/>
                </a:lnTo>
                <a:cubicBezTo>
                  <a:pt x="71179" y="16392"/>
                  <a:pt x="71329" y="16403"/>
                  <a:pt x="71472" y="16403"/>
                </a:cubicBezTo>
                <a:cubicBezTo>
                  <a:pt x="72017" y="16403"/>
                  <a:pt x="72473" y="16237"/>
                  <a:pt x="72929" y="16237"/>
                </a:cubicBezTo>
                <a:cubicBezTo>
                  <a:pt x="73069" y="16237"/>
                  <a:pt x="73208" y="16252"/>
                  <a:pt x="73350" y="16293"/>
                </a:cubicBezTo>
                <a:cubicBezTo>
                  <a:pt x="74359" y="16571"/>
                  <a:pt x="75401" y="16641"/>
                  <a:pt x="76375" y="16919"/>
                </a:cubicBezTo>
                <a:cubicBezTo>
                  <a:pt x="76494" y="16955"/>
                  <a:pt x="76596" y="16973"/>
                  <a:pt x="76687" y="16973"/>
                </a:cubicBezTo>
                <a:cubicBezTo>
                  <a:pt x="76944" y="16973"/>
                  <a:pt x="77118" y="16837"/>
                  <a:pt x="77348" y="16606"/>
                </a:cubicBezTo>
                <a:cubicBezTo>
                  <a:pt x="75958" y="15424"/>
                  <a:pt x="74185" y="15563"/>
                  <a:pt x="72551" y="15215"/>
                </a:cubicBezTo>
                <a:cubicBezTo>
                  <a:pt x="72644" y="15030"/>
                  <a:pt x="72767" y="14999"/>
                  <a:pt x="72891" y="14999"/>
                </a:cubicBezTo>
                <a:cubicBezTo>
                  <a:pt x="72953" y="14999"/>
                  <a:pt x="73014" y="15007"/>
                  <a:pt x="73072" y="15007"/>
                </a:cubicBezTo>
                <a:cubicBezTo>
                  <a:pt x="74150" y="15076"/>
                  <a:pt x="75228" y="15215"/>
                  <a:pt x="76305" y="15424"/>
                </a:cubicBezTo>
                <a:cubicBezTo>
                  <a:pt x="76548" y="15469"/>
                  <a:pt x="76748" y="15495"/>
                  <a:pt x="76916" y="15495"/>
                </a:cubicBezTo>
                <a:cubicBezTo>
                  <a:pt x="77399" y="15495"/>
                  <a:pt x="77611" y="15278"/>
                  <a:pt x="77765" y="14659"/>
                </a:cubicBezTo>
                <a:cubicBezTo>
                  <a:pt x="76271" y="13895"/>
                  <a:pt x="74532" y="13929"/>
                  <a:pt x="72829" y="13512"/>
                </a:cubicBezTo>
                <a:cubicBezTo>
                  <a:pt x="73041" y="13300"/>
                  <a:pt x="73294" y="13209"/>
                  <a:pt x="73557" y="13209"/>
                </a:cubicBezTo>
                <a:cubicBezTo>
                  <a:pt x="73638" y="13209"/>
                  <a:pt x="73720" y="13218"/>
                  <a:pt x="73802" y="13234"/>
                </a:cubicBezTo>
                <a:cubicBezTo>
                  <a:pt x="74810" y="13408"/>
                  <a:pt x="75853" y="13582"/>
                  <a:pt x="76861" y="13790"/>
                </a:cubicBezTo>
                <a:cubicBezTo>
                  <a:pt x="77006" y="13846"/>
                  <a:pt x="77153" y="13873"/>
                  <a:pt x="77299" y="13873"/>
                </a:cubicBezTo>
                <a:cubicBezTo>
                  <a:pt x="77610" y="13873"/>
                  <a:pt x="77911" y="13749"/>
                  <a:pt x="78148" y="13512"/>
                </a:cubicBezTo>
                <a:cubicBezTo>
                  <a:pt x="77696" y="13095"/>
                  <a:pt x="77140" y="12782"/>
                  <a:pt x="76514" y="12608"/>
                </a:cubicBezTo>
                <a:cubicBezTo>
                  <a:pt x="75054" y="12261"/>
                  <a:pt x="73489" y="12226"/>
                  <a:pt x="72238" y="11183"/>
                </a:cubicBezTo>
                <a:cubicBezTo>
                  <a:pt x="72308" y="11166"/>
                  <a:pt x="72377" y="11157"/>
                  <a:pt x="72447" y="11157"/>
                </a:cubicBezTo>
                <a:cubicBezTo>
                  <a:pt x="72516" y="11157"/>
                  <a:pt x="72586" y="11166"/>
                  <a:pt x="72655" y="11183"/>
                </a:cubicBezTo>
                <a:cubicBezTo>
                  <a:pt x="74150" y="11426"/>
                  <a:pt x="75610" y="11704"/>
                  <a:pt x="77070" y="11983"/>
                </a:cubicBezTo>
                <a:cubicBezTo>
                  <a:pt x="77204" y="12005"/>
                  <a:pt x="77344" y="12020"/>
                  <a:pt x="77481" y="12020"/>
                </a:cubicBezTo>
                <a:cubicBezTo>
                  <a:pt x="77771" y="12020"/>
                  <a:pt x="78041" y="11952"/>
                  <a:pt x="78182" y="11739"/>
                </a:cubicBezTo>
                <a:cubicBezTo>
                  <a:pt x="78426" y="11426"/>
                  <a:pt x="78009" y="11253"/>
                  <a:pt x="77835" y="11044"/>
                </a:cubicBezTo>
                <a:cubicBezTo>
                  <a:pt x="77964" y="10886"/>
                  <a:pt x="78116" y="10859"/>
                  <a:pt x="78271" y="10859"/>
                </a:cubicBezTo>
                <a:cubicBezTo>
                  <a:pt x="78354" y="10859"/>
                  <a:pt x="78438" y="10867"/>
                  <a:pt x="78519" y="10867"/>
                </a:cubicBezTo>
                <a:cubicBezTo>
                  <a:pt x="78652" y="10867"/>
                  <a:pt x="78776" y="10845"/>
                  <a:pt x="78878" y="10731"/>
                </a:cubicBezTo>
                <a:cubicBezTo>
                  <a:pt x="78773" y="10244"/>
                  <a:pt x="78078" y="10488"/>
                  <a:pt x="78009" y="9966"/>
                </a:cubicBezTo>
                <a:cubicBezTo>
                  <a:pt x="78218" y="9757"/>
                  <a:pt x="78471" y="9727"/>
                  <a:pt x="78738" y="9727"/>
                </a:cubicBezTo>
                <a:cubicBezTo>
                  <a:pt x="78849" y="9727"/>
                  <a:pt x="78962" y="9732"/>
                  <a:pt x="79075" y="9732"/>
                </a:cubicBezTo>
                <a:cubicBezTo>
                  <a:pt x="79280" y="9732"/>
                  <a:pt x="79485" y="9715"/>
                  <a:pt x="79677" y="9619"/>
                </a:cubicBezTo>
                <a:cubicBezTo>
                  <a:pt x="79156" y="8750"/>
                  <a:pt x="78287" y="8680"/>
                  <a:pt x="77487" y="8472"/>
                </a:cubicBezTo>
                <a:cubicBezTo>
                  <a:pt x="77001" y="8332"/>
                  <a:pt x="76340" y="8506"/>
                  <a:pt x="76166" y="7742"/>
                </a:cubicBezTo>
                <a:cubicBezTo>
                  <a:pt x="76043" y="7827"/>
                  <a:pt x="75801" y="7866"/>
                  <a:pt x="75490" y="7866"/>
                </a:cubicBezTo>
                <a:cubicBezTo>
                  <a:pt x="74663" y="7866"/>
                  <a:pt x="73350" y="7590"/>
                  <a:pt x="72516" y="7185"/>
                </a:cubicBezTo>
                <a:cubicBezTo>
                  <a:pt x="72968" y="6699"/>
                  <a:pt x="73872" y="7116"/>
                  <a:pt x="74220" y="6421"/>
                </a:cubicBezTo>
                <a:cubicBezTo>
                  <a:pt x="73976" y="6177"/>
                  <a:pt x="73629" y="6177"/>
                  <a:pt x="73246" y="5934"/>
                </a:cubicBezTo>
                <a:cubicBezTo>
                  <a:pt x="73559" y="5830"/>
                  <a:pt x="73802" y="5517"/>
                  <a:pt x="73837" y="5169"/>
                </a:cubicBezTo>
                <a:cubicBezTo>
                  <a:pt x="74282" y="5195"/>
                  <a:pt x="74688" y="5379"/>
                  <a:pt x="75114" y="5379"/>
                </a:cubicBezTo>
                <a:cubicBezTo>
                  <a:pt x="75253" y="5379"/>
                  <a:pt x="75395" y="5360"/>
                  <a:pt x="75540" y="5308"/>
                </a:cubicBezTo>
                <a:cubicBezTo>
                  <a:pt x="74671" y="4821"/>
                  <a:pt x="73455" y="5065"/>
                  <a:pt x="72829" y="4022"/>
                </a:cubicBezTo>
                <a:lnTo>
                  <a:pt x="72829" y="4022"/>
                </a:lnTo>
                <a:cubicBezTo>
                  <a:pt x="73698" y="4057"/>
                  <a:pt x="74567" y="4196"/>
                  <a:pt x="75401" y="4439"/>
                </a:cubicBezTo>
                <a:cubicBezTo>
                  <a:pt x="75702" y="4514"/>
                  <a:pt x="76139" y="4550"/>
                  <a:pt x="76558" y="4550"/>
                </a:cubicBezTo>
                <a:cubicBezTo>
                  <a:pt x="77108" y="4550"/>
                  <a:pt x="77627" y="4488"/>
                  <a:pt x="77765" y="4370"/>
                </a:cubicBezTo>
                <a:cubicBezTo>
                  <a:pt x="74567" y="3500"/>
                  <a:pt x="71265" y="3083"/>
                  <a:pt x="67962" y="2736"/>
                </a:cubicBezTo>
                <a:lnTo>
                  <a:pt x="73941" y="2736"/>
                </a:lnTo>
                <a:cubicBezTo>
                  <a:pt x="73768" y="2562"/>
                  <a:pt x="73559" y="2458"/>
                  <a:pt x="73316" y="2423"/>
                </a:cubicBezTo>
                <a:cubicBezTo>
                  <a:pt x="71056" y="2353"/>
                  <a:pt x="68831" y="2075"/>
                  <a:pt x="66572" y="2075"/>
                </a:cubicBezTo>
                <a:cubicBezTo>
                  <a:pt x="66513" y="2077"/>
                  <a:pt x="66455" y="2077"/>
                  <a:pt x="66396" y="2077"/>
                </a:cubicBezTo>
                <a:cubicBezTo>
                  <a:pt x="64995" y="2077"/>
                  <a:pt x="63595" y="1693"/>
                  <a:pt x="62226" y="1693"/>
                </a:cubicBezTo>
                <a:cubicBezTo>
                  <a:pt x="60245" y="1693"/>
                  <a:pt x="58333" y="1310"/>
                  <a:pt x="56386" y="1241"/>
                </a:cubicBezTo>
                <a:cubicBezTo>
                  <a:pt x="53466" y="1137"/>
                  <a:pt x="50581" y="685"/>
                  <a:pt x="47626" y="685"/>
                </a:cubicBezTo>
                <a:cubicBezTo>
                  <a:pt x="47348" y="685"/>
                  <a:pt x="47070" y="685"/>
                  <a:pt x="46757" y="650"/>
                </a:cubicBezTo>
                <a:cubicBezTo>
                  <a:pt x="45227" y="407"/>
                  <a:pt x="43663" y="372"/>
                  <a:pt x="42099" y="268"/>
                </a:cubicBezTo>
                <a:cubicBezTo>
                  <a:pt x="41525" y="233"/>
                  <a:pt x="40943" y="224"/>
                  <a:pt x="40356" y="224"/>
                </a:cubicBezTo>
                <a:cubicBezTo>
                  <a:pt x="39770" y="224"/>
                  <a:pt x="39179" y="233"/>
                  <a:pt x="38588" y="233"/>
                </a:cubicBezTo>
                <a:cubicBezTo>
                  <a:pt x="36242" y="203"/>
                  <a:pt x="33920" y="1"/>
                  <a:pt x="31561"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 name="Google Shape;83;p13"/>
          <p:cNvSpPr txBox="1">
            <a:spLocks noGrp="1"/>
          </p:cNvSpPr>
          <p:nvPr>
            <p:ph type="title"/>
          </p:nvPr>
        </p:nvSpPr>
        <p:spPr>
          <a:xfrm>
            <a:off x="2215467" y="2075067"/>
            <a:ext cx="3429200" cy="520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3200">
                <a:solidFill>
                  <a:schemeClr val="accent2"/>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4" name="Google Shape;84;p13"/>
          <p:cNvSpPr txBox="1">
            <a:spLocks noGrp="1"/>
          </p:cNvSpPr>
          <p:nvPr>
            <p:ph type="title" idx="2" hasCustomPrompt="1"/>
          </p:nvPr>
        </p:nvSpPr>
        <p:spPr>
          <a:xfrm>
            <a:off x="1215939" y="2262617"/>
            <a:ext cx="7888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5" name="Google Shape;85;p13"/>
          <p:cNvSpPr txBox="1">
            <a:spLocks noGrp="1"/>
          </p:cNvSpPr>
          <p:nvPr>
            <p:ph type="subTitle" idx="1"/>
          </p:nvPr>
        </p:nvSpPr>
        <p:spPr>
          <a:xfrm>
            <a:off x="2215467" y="2663767"/>
            <a:ext cx="3429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 name="Google Shape;86;p13"/>
          <p:cNvSpPr txBox="1">
            <a:spLocks noGrp="1"/>
          </p:cNvSpPr>
          <p:nvPr>
            <p:ph type="title" idx="3"/>
          </p:nvPr>
        </p:nvSpPr>
        <p:spPr>
          <a:xfrm>
            <a:off x="2215467" y="4353351"/>
            <a:ext cx="3429200" cy="520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3200">
                <a:solidFill>
                  <a:schemeClr val="accent2"/>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7" name="Google Shape;87;p13"/>
          <p:cNvSpPr txBox="1">
            <a:spLocks noGrp="1"/>
          </p:cNvSpPr>
          <p:nvPr>
            <p:ph type="title" idx="4" hasCustomPrompt="1"/>
          </p:nvPr>
        </p:nvSpPr>
        <p:spPr>
          <a:xfrm>
            <a:off x="1215939" y="4472951"/>
            <a:ext cx="7888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8" name="Google Shape;88;p13"/>
          <p:cNvSpPr txBox="1">
            <a:spLocks noGrp="1"/>
          </p:cNvSpPr>
          <p:nvPr>
            <p:ph type="subTitle" idx="5"/>
          </p:nvPr>
        </p:nvSpPr>
        <p:spPr>
          <a:xfrm>
            <a:off x="2215467" y="4942000"/>
            <a:ext cx="3429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 name="Google Shape;89;p13"/>
          <p:cNvSpPr txBox="1">
            <a:spLocks noGrp="1"/>
          </p:cNvSpPr>
          <p:nvPr>
            <p:ph type="title" idx="6"/>
          </p:nvPr>
        </p:nvSpPr>
        <p:spPr>
          <a:xfrm>
            <a:off x="7473000" y="2075067"/>
            <a:ext cx="3429200" cy="520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3200">
                <a:solidFill>
                  <a:schemeClr val="accent2"/>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90" name="Google Shape;90;p13"/>
          <p:cNvSpPr txBox="1">
            <a:spLocks noGrp="1"/>
          </p:cNvSpPr>
          <p:nvPr>
            <p:ph type="title" idx="7" hasCustomPrompt="1"/>
          </p:nvPr>
        </p:nvSpPr>
        <p:spPr>
          <a:xfrm>
            <a:off x="6466881" y="2262617"/>
            <a:ext cx="7888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91" name="Google Shape;91;p13"/>
          <p:cNvSpPr txBox="1">
            <a:spLocks noGrp="1"/>
          </p:cNvSpPr>
          <p:nvPr>
            <p:ph type="subTitle" idx="8"/>
          </p:nvPr>
        </p:nvSpPr>
        <p:spPr>
          <a:xfrm>
            <a:off x="7473001" y="2663767"/>
            <a:ext cx="3429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2" name="Google Shape;92;p13"/>
          <p:cNvSpPr txBox="1">
            <a:spLocks noGrp="1"/>
          </p:cNvSpPr>
          <p:nvPr>
            <p:ph type="title" idx="9"/>
          </p:nvPr>
        </p:nvSpPr>
        <p:spPr>
          <a:xfrm>
            <a:off x="7473000" y="4353351"/>
            <a:ext cx="3429200" cy="520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3200">
                <a:solidFill>
                  <a:schemeClr val="accent2"/>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93" name="Google Shape;93;p13"/>
          <p:cNvSpPr txBox="1">
            <a:spLocks noGrp="1"/>
          </p:cNvSpPr>
          <p:nvPr>
            <p:ph type="title" idx="13" hasCustomPrompt="1"/>
          </p:nvPr>
        </p:nvSpPr>
        <p:spPr>
          <a:xfrm>
            <a:off x="6466881" y="4472951"/>
            <a:ext cx="7888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94" name="Google Shape;94;p13"/>
          <p:cNvSpPr txBox="1">
            <a:spLocks noGrp="1"/>
          </p:cNvSpPr>
          <p:nvPr>
            <p:ph type="subTitle" idx="14"/>
          </p:nvPr>
        </p:nvSpPr>
        <p:spPr>
          <a:xfrm>
            <a:off x="7473001" y="4942000"/>
            <a:ext cx="3429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5" name="Google Shape;95;p13"/>
          <p:cNvSpPr txBox="1">
            <a:spLocks noGrp="1"/>
          </p:cNvSpPr>
          <p:nvPr>
            <p:ph type="title" idx="15"/>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6211025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96"/>
        <p:cNvGrpSpPr/>
        <p:nvPr/>
      </p:nvGrpSpPr>
      <p:grpSpPr>
        <a:xfrm>
          <a:off x="0" y="0"/>
          <a:ext cx="0" cy="0"/>
          <a:chOff x="0" y="0"/>
          <a:chExt cx="0" cy="0"/>
        </a:xfrm>
      </p:grpSpPr>
      <p:pic>
        <p:nvPicPr>
          <p:cNvPr id="97" name="Google Shape;97;p14"/>
          <p:cNvPicPr preferRelativeResize="0"/>
          <p:nvPr/>
        </p:nvPicPr>
        <p:blipFill>
          <a:blip r:embed="rId2">
            <a:alphaModFix amt="42000"/>
          </a:blip>
          <a:stretch>
            <a:fillRect/>
          </a:stretch>
        </p:blipFill>
        <p:spPr>
          <a:xfrm>
            <a:off x="0" y="0"/>
            <a:ext cx="12192000" cy="6858000"/>
          </a:xfrm>
          <a:prstGeom prst="rect">
            <a:avLst/>
          </a:prstGeom>
          <a:noFill/>
          <a:ln>
            <a:noFill/>
          </a:ln>
        </p:spPr>
      </p:pic>
      <p:sp>
        <p:nvSpPr>
          <p:cNvPr id="98" name="Google Shape;98;p14"/>
          <p:cNvSpPr/>
          <p:nvPr/>
        </p:nvSpPr>
        <p:spPr>
          <a:xfrm>
            <a:off x="0" y="6263233"/>
            <a:ext cx="12192000" cy="594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14"/>
          <p:cNvSpPr/>
          <p:nvPr/>
        </p:nvSpPr>
        <p:spPr>
          <a:xfrm>
            <a:off x="960167" y="960168"/>
            <a:ext cx="8039867" cy="4544833"/>
          </a:xfrm>
          <a:custGeom>
            <a:avLst/>
            <a:gdLst/>
            <a:ahLst/>
            <a:cxnLst/>
            <a:rect l="l" t="t" r="r" b="b"/>
            <a:pathLst>
              <a:path w="241196" h="136345" extrusionOk="0">
                <a:moveTo>
                  <a:pt x="18820" y="136345"/>
                </a:moveTo>
                <a:lnTo>
                  <a:pt x="0" y="136345"/>
                </a:lnTo>
                <a:lnTo>
                  <a:pt x="0" y="0"/>
                </a:lnTo>
                <a:lnTo>
                  <a:pt x="241196" y="0"/>
                </a:lnTo>
                <a:lnTo>
                  <a:pt x="241196" y="135961"/>
                </a:lnTo>
                <a:lnTo>
                  <a:pt x="151324" y="135961"/>
                </a:lnTo>
              </a:path>
            </a:pathLst>
          </a:custGeom>
          <a:noFill/>
          <a:ln w="19050" cap="flat" cmpd="sng">
            <a:solidFill>
              <a:schemeClr val="dk1"/>
            </a:solidFill>
            <a:prstDash val="solid"/>
            <a:round/>
            <a:headEnd type="none" w="med" len="med"/>
            <a:tailEnd type="none" w="med" len="med"/>
          </a:ln>
        </p:spPr>
      </p:sp>
      <p:pic>
        <p:nvPicPr>
          <p:cNvPr id="100" name="Google Shape;100;p14"/>
          <p:cNvPicPr preferRelativeResize="0"/>
          <p:nvPr/>
        </p:nvPicPr>
        <p:blipFill rotWithShape="1">
          <a:blip r:embed="rId3">
            <a:alphaModFix/>
          </a:blip>
          <a:srcRect t="87657"/>
          <a:stretch/>
        </p:blipFill>
        <p:spPr>
          <a:xfrm>
            <a:off x="0" y="6338001"/>
            <a:ext cx="12192000" cy="519999"/>
          </a:xfrm>
          <a:prstGeom prst="rect">
            <a:avLst/>
          </a:prstGeom>
          <a:noFill/>
          <a:ln>
            <a:noFill/>
          </a:ln>
        </p:spPr>
      </p:pic>
      <p:sp>
        <p:nvSpPr>
          <p:cNvPr id="101" name="Google Shape;101;p14"/>
          <p:cNvSpPr txBox="1">
            <a:spLocks noGrp="1"/>
          </p:cNvSpPr>
          <p:nvPr>
            <p:ph type="title"/>
          </p:nvPr>
        </p:nvSpPr>
        <p:spPr>
          <a:xfrm>
            <a:off x="1842567" y="5133200"/>
            <a:ext cx="4103600" cy="709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4000">
                <a:solidFill>
                  <a:schemeClr val="accent2"/>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102" name="Google Shape;102;p14"/>
          <p:cNvSpPr txBox="1">
            <a:spLocks noGrp="1"/>
          </p:cNvSpPr>
          <p:nvPr>
            <p:ph type="subTitle" idx="1"/>
          </p:nvPr>
        </p:nvSpPr>
        <p:spPr>
          <a:xfrm>
            <a:off x="1740967" y="1780033"/>
            <a:ext cx="4814400" cy="290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3333"/>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endParaRPr/>
          </a:p>
        </p:txBody>
      </p:sp>
    </p:spTree>
    <p:extLst>
      <p:ext uri="{BB962C8B-B14F-4D97-AF65-F5344CB8AC3E}">
        <p14:creationId xmlns:p14="http://schemas.microsoft.com/office/powerpoint/2010/main" val="30829851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03"/>
        <p:cNvGrpSpPr/>
        <p:nvPr/>
      </p:nvGrpSpPr>
      <p:grpSpPr>
        <a:xfrm>
          <a:off x="0" y="0"/>
          <a:ext cx="0" cy="0"/>
          <a:chOff x="0" y="0"/>
          <a:chExt cx="0" cy="0"/>
        </a:xfrm>
      </p:grpSpPr>
      <p:pic>
        <p:nvPicPr>
          <p:cNvPr id="104" name="Google Shape;104;p15"/>
          <p:cNvPicPr preferRelativeResize="0"/>
          <p:nvPr/>
        </p:nvPicPr>
        <p:blipFill>
          <a:blip r:embed="rId2">
            <a:alphaModFix amt="42000"/>
          </a:blip>
          <a:stretch>
            <a:fillRect/>
          </a:stretch>
        </p:blipFill>
        <p:spPr>
          <a:xfrm>
            <a:off x="0" y="0"/>
            <a:ext cx="12192000" cy="6858000"/>
          </a:xfrm>
          <a:prstGeom prst="rect">
            <a:avLst/>
          </a:prstGeom>
          <a:noFill/>
          <a:ln>
            <a:noFill/>
          </a:ln>
        </p:spPr>
      </p:pic>
      <p:sp>
        <p:nvSpPr>
          <p:cNvPr id="105" name="Google Shape;105;p15"/>
          <p:cNvSpPr/>
          <p:nvPr/>
        </p:nvSpPr>
        <p:spPr>
          <a:xfrm>
            <a:off x="0" y="6263233"/>
            <a:ext cx="12192000" cy="594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06" name="Google Shape;106;p15"/>
          <p:cNvPicPr preferRelativeResize="0"/>
          <p:nvPr/>
        </p:nvPicPr>
        <p:blipFill rotWithShape="1">
          <a:blip r:embed="rId3">
            <a:alphaModFix/>
          </a:blip>
          <a:srcRect t="87657"/>
          <a:stretch/>
        </p:blipFill>
        <p:spPr>
          <a:xfrm>
            <a:off x="0" y="6338001"/>
            <a:ext cx="12192000" cy="519999"/>
          </a:xfrm>
          <a:prstGeom prst="rect">
            <a:avLst/>
          </a:prstGeom>
          <a:noFill/>
          <a:ln>
            <a:noFill/>
          </a:ln>
        </p:spPr>
      </p:pic>
      <p:sp>
        <p:nvSpPr>
          <p:cNvPr id="107" name="Google Shape;107;p15"/>
          <p:cNvSpPr/>
          <p:nvPr/>
        </p:nvSpPr>
        <p:spPr>
          <a:xfrm>
            <a:off x="1614367" y="1664160"/>
            <a:ext cx="3915600" cy="617200"/>
          </a:xfrm>
          <a:prstGeom prst="rect">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 name="Google Shape;108;p15"/>
          <p:cNvSpPr/>
          <p:nvPr/>
        </p:nvSpPr>
        <p:spPr>
          <a:xfrm>
            <a:off x="1744488" y="1516033"/>
            <a:ext cx="3655361" cy="913515"/>
          </a:xfrm>
          <a:custGeom>
            <a:avLst/>
            <a:gdLst/>
            <a:ahLst/>
            <a:cxnLst/>
            <a:rect l="l" t="t" r="r" b="b"/>
            <a:pathLst>
              <a:path w="79678" h="21233" extrusionOk="0">
                <a:moveTo>
                  <a:pt x="4944" y="12256"/>
                </a:moveTo>
                <a:cubicBezTo>
                  <a:pt x="5136" y="12256"/>
                  <a:pt x="5329" y="12319"/>
                  <a:pt x="5528" y="12504"/>
                </a:cubicBezTo>
                <a:cubicBezTo>
                  <a:pt x="5518" y="12503"/>
                  <a:pt x="5507" y="12503"/>
                  <a:pt x="5497" y="12503"/>
                </a:cubicBezTo>
                <a:cubicBezTo>
                  <a:pt x="4978" y="12503"/>
                  <a:pt x="5411" y="13297"/>
                  <a:pt x="4867" y="13297"/>
                </a:cubicBezTo>
                <a:cubicBezTo>
                  <a:pt x="4809" y="13297"/>
                  <a:pt x="4741" y="13288"/>
                  <a:pt x="4659" y="13269"/>
                </a:cubicBezTo>
                <a:lnTo>
                  <a:pt x="4103" y="12469"/>
                </a:lnTo>
                <a:cubicBezTo>
                  <a:pt x="4391" y="12387"/>
                  <a:pt x="4666" y="12256"/>
                  <a:pt x="4944" y="12256"/>
                </a:cubicBezTo>
                <a:close/>
                <a:moveTo>
                  <a:pt x="47425" y="16396"/>
                </a:moveTo>
                <a:cubicBezTo>
                  <a:pt x="47891" y="16396"/>
                  <a:pt x="48353" y="16421"/>
                  <a:pt x="48808" y="16467"/>
                </a:cubicBezTo>
                <a:cubicBezTo>
                  <a:pt x="49573" y="16606"/>
                  <a:pt x="50337" y="16641"/>
                  <a:pt x="51102" y="16710"/>
                </a:cubicBezTo>
                <a:cubicBezTo>
                  <a:pt x="53397" y="16849"/>
                  <a:pt x="55726" y="16849"/>
                  <a:pt x="57985" y="17232"/>
                </a:cubicBezTo>
                <a:cubicBezTo>
                  <a:pt x="60419" y="17614"/>
                  <a:pt x="62887" y="17649"/>
                  <a:pt x="65285" y="18136"/>
                </a:cubicBezTo>
                <a:cubicBezTo>
                  <a:pt x="65425" y="18205"/>
                  <a:pt x="65598" y="18309"/>
                  <a:pt x="65737" y="18414"/>
                </a:cubicBezTo>
                <a:cubicBezTo>
                  <a:pt x="58924" y="17649"/>
                  <a:pt x="52284" y="16849"/>
                  <a:pt x="45610" y="16536"/>
                </a:cubicBezTo>
                <a:cubicBezTo>
                  <a:pt x="46217" y="16439"/>
                  <a:pt x="46824" y="16396"/>
                  <a:pt x="47425" y="16396"/>
                </a:cubicBezTo>
                <a:close/>
                <a:moveTo>
                  <a:pt x="24929" y="17094"/>
                </a:moveTo>
                <a:cubicBezTo>
                  <a:pt x="25612" y="17094"/>
                  <a:pt x="26294" y="17122"/>
                  <a:pt x="26977" y="17197"/>
                </a:cubicBezTo>
                <a:cubicBezTo>
                  <a:pt x="26699" y="17475"/>
                  <a:pt x="26699" y="17475"/>
                  <a:pt x="26351" y="17475"/>
                </a:cubicBezTo>
                <a:cubicBezTo>
                  <a:pt x="26026" y="17471"/>
                  <a:pt x="25701" y="17469"/>
                  <a:pt x="25375" y="17469"/>
                </a:cubicBezTo>
                <a:cubicBezTo>
                  <a:pt x="23059" y="17469"/>
                  <a:pt x="20742" y="17579"/>
                  <a:pt x="18425" y="17823"/>
                </a:cubicBezTo>
                <a:cubicBezTo>
                  <a:pt x="16930" y="17927"/>
                  <a:pt x="15401" y="18170"/>
                  <a:pt x="13941" y="18170"/>
                </a:cubicBezTo>
                <a:cubicBezTo>
                  <a:pt x="12029" y="18170"/>
                  <a:pt x="10186" y="18622"/>
                  <a:pt x="8275" y="18622"/>
                </a:cubicBezTo>
                <a:cubicBezTo>
                  <a:pt x="7232" y="18622"/>
                  <a:pt x="6119" y="18935"/>
                  <a:pt x="5042" y="19039"/>
                </a:cubicBezTo>
                <a:cubicBezTo>
                  <a:pt x="4908" y="19064"/>
                  <a:pt x="4765" y="19092"/>
                  <a:pt x="4623" y="19092"/>
                </a:cubicBezTo>
                <a:cubicBezTo>
                  <a:pt x="4360" y="19092"/>
                  <a:pt x="4098" y="18994"/>
                  <a:pt x="3894" y="18587"/>
                </a:cubicBezTo>
                <a:cubicBezTo>
                  <a:pt x="4937" y="18379"/>
                  <a:pt x="5911" y="18101"/>
                  <a:pt x="6884" y="17962"/>
                </a:cubicBezTo>
                <a:cubicBezTo>
                  <a:pt x="9292" y="17718"/>
                  <a:pt x="11700" y="17608"/>
                  <a:pt x="14109" y="17608"/>
                </a:cubicBezTo>
                <a:cubicBezTo>
                  <a:pt x="14447" y="17608"/>
                  <a:pt x="14785" y="17610"/>
                  <a:pt x="15123" y="17614"/>
                </a:cubicBezTo>
                <a:cubicBezTo>
                  <a:pt x="15783" y="17579"/>
                  <a:pt x="16479" y="17475"/>
                  <a:pt x="17139" y="17336"/>
                </a:cubicBezTo>
                <a:cubicBezTo>
                  <a:pt x="17243" y="17301"/>
                  <a:pt x="17348" y="17301"/>
                  <a:pt x="17452" y="17301"/>
                </a:cubicBezTo>
                <a:cubicBezTo>
                  <a:pt x="17905" y="17331"/>
                  <a:pt x="18357" y="17343"/>
                  <a:pt x="18809" y="17343"/>
                </a:cubicBezTo>
                <a:cubicBezTo>
                  <a:pt x="20858" y="17343"/>
                  <a:pt x="22895" y="17094"/>
                  <a:pt x="24929" y="17094"/>
                </a:cubicBezTo>
                <a:close/>
                <a:moveTo>
                  <a:pt x="31561" y="1"/>
                </a:moveTo>
                <a:cubicBezTo>
                  <a:pt x="31124" y="1"/>
                  <a:pt x="30685" y="8"/>
                  <a:pt x="30245" y="24"/>
                </a:cubicBezTo>
                <a:cubicBezTo>
                  <a:pt x="29630" y="47"/>
                  <a:pt x="29020" y="55"/>
                  <a:pt x="28411" y="55"/>
                </a:cubicBezTo>
                <a:cubicBezTo>
                  <a:pt x="27193" y="55"/>
                  <a:pt x="25980" y="24"/>
                  <a:pt x="24752" y="24"/>
                </a:cubicBezTo>
                <a:cubicBezTo>
                  <a:pt x="24196" y="24"/>
                  <a:pt x="23644" y="22"/>
                  <a:pt x="23095" y="22"/>
                </a:cubicBezTo>
                <a:cubicBezTo>
                  <a:pt x="21447" y="22"/>
                  <a:pt x="19824" y="42"/>
                  <a:pt x="18182" y="198"/>
                </a:cubicBezTo>
                <a:cubicBezTo>
                  <a:pt x="18146" y="201"/>
                  <a:pt x="18111" y="202"/>
                  <a:pt x="18076" y="202"/>
                </a:cubicBezTo>
                <a:cubicBezTo>
                  <a:pt x="17751" y="202"/>
                  <a:pt x="17423" y="99"/>
                  <a:pt x="17067" y="99"/>
                </a:cubicBezTo>
                <a:cubicBezTo>
                  <a:pt x="16966" y="99"/>
                  <a:pt x="16863" y="107"/>
                  <a:pt x="16757" y="128"/>
                </a:cubicBezTo>
                <a:cubicBezTo>
                  <a:pt x="15783" y="337"/>
                  <a:pt x="14775" y="476"/>
                  <a:pt x="13802" y="580"/>
                </a:cubicBezTo>
                <a:cubicBezTo>
                  <a:pt x="11890" y="754"/>
                  <a:pt x="9978" y="998"/>
                  <a:pt x="8066" y="1032"/>
                </a:cubicBezTo>
                <a:cubicBezTo>
                  <a:pt x="7994" y="1030"/>
                  <a:pt x="7922" y="1029"/>
                  <a:pt x="7850" y="1029"/>
                </a:cubicBezTo>
                <a:cubicBezTo>
                  <a:pt x="6914" y="1029"/>
                  <a:pt x="5985" y="1238"/>
                  <a:pt x="5146" y="1658"/>
                </a:cubicBezTo>
                <a:cubicBezTo>
                  <a:pt x="5598" y="2319"/>
                  <a:pt x="6328" y="2145"/>
                  <a:pt x="6954" y="2319"/>
                </a:cubicBezTo>
                <a:cubicBezTo>
                  <a:pt x="6571" y="2562"/>
                  <a:pt x="5876" y="2527"/>
                  <a:pt x="5980" y="3083"/>
                </a:cubicBezTo>
                <a:cubicBezTo>
                  <a:pt x="6056" y="3432"/>
                  <a:pt x="6238" y="3523"/>
                  <a:pt x="6459" y="3523"/>
                </a:cubicBezTo>
                <a:cubicBezTo>
                  <a:pt x="6699" y="3523"/>
                  <a:pt x="6984" y="3417"/>
                  <a:pt x="7231" y="3417"/>
                </a:cubicBezTo>
                <a:cubicBezTo>
                  <a:pt x="7279" y="3417"/>
                  <a:pt x="7326" y="3421"/>
                  <a:pt x="7371" y="3431"/>
                </a:cubicBezTo>
                <a:cubicBezTo>
                  <a:pt x="7018" y="4008"/>
                  <a:pt x="6400" y="4378"/>
                  <a:pt x="5734" y="4378"/>
                </a:cubicBezTo>
                <a:cubicBezTo>
                  <a:pt x="5677" y="4378"/>
                  <a:pt x="5620" y="4375"/>
                  <a:pt x="5563" y="4370"/>
                </a:cubicBezTo>
                <a:cubicBezTo>
                  <a:pt x="5525" y="4366"/>
                  <a:pt x="5488" y="4364"/>
                  <a:pt x="5451" y="4364"/>
                </a:cubicBezTo>
                <a:cubicBezTo>
                  <a:pt x="4778" y="4364"/>
                  <a:pt x="4277" y="4942"/>
                  <a:pt x="3651" y="5239"/>
                </a:cubicBezTo>
                <a:cubicBezTo>
                  <a:pt x="4068" y="5725"/>
                  <a:pt x="4624" y="5586"/>
                  <a:pt x="5007" y="5830"/>
                </a:cubicBezTo>
                <a:cubicBezTo>
                  <a:pt x="4659" y="6281"/>
                  <a:pt x="4381" y="6699"/>
                  <a:pt x="5215" y="6977"/>
                </a:cubicBezTo>
                <a:cubicBezTo>
                  <a:pt x="3373" y="7185"/>
                  <a:pt x="1565" y="7776"/>
                  <a:pt x="1" y="8715"/>
                </a:cubicBezTo>
                <a:cubicBezTo>
                  <a:pt x="220" y="8782"/>
                  <a:pt x="439" y="8807"/>
                  <a:pt x="660" y="8807"/>
                </a:cubicBezTo>
                <a:cubicBezTo>
                  <a:pt x="1255" y="8807"/>
                  <a:pt x="1868" y="8629"/>
                  <a:pt x="2546" y="8629"/>
                </a:cubicBezTo>
                <a:cubicBezTo>
                  <a:pt x="2658" y="8629"/>
                  <a:pt x="2771" y="8634"/>
                  <a:pt x="2886" y="8645"/>
                </a:cubicBezTo>
                <a:cubicBezTo>
                  <a:pt x="2122" y="9132"/>
                  <a:pt x="1252" y="9097"/>
                  <a:pt x="731" y="9688"/>
                </a:cubicBezTo>
                <a:cubicBezTo>
                  <a:pt x="782" y="9919"/>
                  <a:pt x="966" y="10055"/>
                  <a:pt x="1170" y="10055"/>
                </a:cubicBezTo>
                <a:cubicBezTo>
                  <a:pt x="1243" y="10055"/>
                  <a:pt x="1318" y="10038"/>
                  <a:pt x="1391" y="10001"/>
                </a:cubicBezTo>
                <a:cubicBezTo>
                  <a:pt x="2122" y="9723"/>
                  <a:pt x="2921" y="9793"/>
                  <a:pt x="3651" y="9584"/>
                </a:cubicBezTo>
                <a:cubicBezTo>
                  <a:pt x="3937" y="9509"/>
                  <a:pt x="4217" y="9440"/>
                  <a:pt x="4488" y="9440"/>
                </a:cubicBezTo>
                <a:cubicBezTo>
                  <a:pt x="4841" y="9440"/>
                  <a:pt x="5178" y="9557"/>
                  <a:pt x="5494" y="9932"/>
                </a:cubicBezTo>
                <a:cubicBezTo>
                  <a:pt x="4972" y="10071"/>
                  <a:pt x="4903" y="10488"/>
                  <a:pt x="4763" y="10974"/>
                </a:cubicBezTo>
                <a:cubicBezTo>
                  <a:pt x="4464" y="10629"/>
                  <a:pt x="4119" y="10421"/>
                  <a:pt x="3738" y="10421"/>
                </a:cubicBezTo>
                <a:cubicBezTo>
                  <a:pt x="3544" y="10421"/>
                  <a:pt x="3341" y="10475"/>
                  <a:pt x="3130" y="10592"/>
                </a:cubicBezTo>
                <a:cubicBezTo>
                  <a:pt x="2991" y="11287"/>
                  <a:pt x="3651" y="11253"/>
                  <a:pt x="3964" y="11496"/>
                </a:cubicBezTo>
                <a:cubicBezTo>
                  <a:pt x="3443" y="12156"/>
                  <a:pt x="2434" y="11844"/>
                  <a:pt x="1809" y="12678"/>
                </a:cubicBezTo>
                <a:cubicBezTo>
                  <a:pt x="1862" y="12674"/>
                  <a:pt x="1914" y="12672"/>
                  <a:pt x="1964" y="12672"/>
                </a:cubicBezTo>
                <a:cubicBezTo>
                  <a:pt x="2729" y="12672"/>
                  <a:pt x="3129" y="13149"/>
                  <a:pt x="3651" y="13443"/>
                </a:cubicBezTo>
                <a:cubicBezTo>
                  <a:pt x="3164" y="13895"/>
                  <a:pt x="1982" y="13338"/>
                  <a:pt x="2017" y="14555"/>
                </a:cubicBezTo>
                <a:cubicBezTo>
                  <a:pt x="2368" y="14736"/>
                  <a:pt x="2715" y="14803"/>
                  <a:pt x="3060" y="14803"/>
                </a:cubicBezTo>
                <a:cubicBezTo>
                  <a:pt x="3844" y="14803"/>
                  <a:pt x="4617" y="14457"/>
                  <a:pt x="5389" y="14312"/>
                </a:cubicBezTo>
                <a:lnTo>
                  <a:pt x="5459" y="14555"/>
                </a:lnTo>
                <a:lnTo>
                  <a:pt x="1809" y="15633"/>
                </a:lnTo>
                <a:cubicBezTo>
                  <a:pt x="2204" y="16061"/>
                  <a:pt x="2639" y="16216"/>
                  <a:pt x="3102" y="16216"/>
                </a:cubicBezTo>
                <a:cubicBezTo>
                  <a:pt x="3615" y="16216"/>
                  <a:pt x="4162" y="16026"/>
                  <a:pt x="4729" y="15806"/>
                </a:cubicBezTo>
                <a:lnTo>
                  <a:pt x="4729" y="15806"/>
                </a:lnTo>
                <a:cubicBezTo>
                  <a:pt x="4520" y="16050"/>
                  <a:pt x="4485" y="16397"/>
                  <a:pt x="4624" y="16676"/>
                </a:cubicBezTo>
                <a:cubicBezTo>
                  <a:pt x="3860" y="16676"/>
                  <a:pt x="3130" y="17127"/>
                  <a:pt x="2782" y="17857"/>
                </a:cubicBezTo>
                <a:cubicBezTo>
                  <a:pt x="3025" y="18066"/>
                  <a:pt x="3547" y="18066"/>
                  <a:pt x="3303" y="18553"/>
                </a:cubicBezTo>
                <a:cubicBezTo>
                  <a:pt x="3157" y="18579"/>
                  <a:pt x="3011" y="18591"/>
                  <a:pt x="2865" y="18591"/>
                </a:cubicBezTo>
                <a:cubicBezTo>
                  <a:pt x="2629" y="18591"/>
                  <a:pt x="2393" y="18561"/>
                  <a:pt x="2156" y="18518"/>
                </a:cubicBezTo>
                <a:lnTo>
                  <a:pt x="2156" y="18518"/>
                </a:lnTo>
                <a:cubicBezTo>
                  <a:pt x="2330" y="19352"/>
                  <a:pt x="3130" y="18866"/>
                  <a:pt x="3512" y="19248"/>
                </a:cubicBezTo>
                <a:cubicBezTo>
                  <a:pt x="3439" y="19756"/>
                  <a:pt x="3165" y="19911"/>
                  <a:pt x="2840" y="19911"/>
                </a:cubicBezTo>
                <a:cubicBezTo>
                  <a:pt x="2699" y="19911"/>
                  <a:pt x="2547" y="19881"/>
                  <a:pt x="2400" y="19839"/>
                </a:cubicBezTo>
                <a:cubicBezTo>
                  <a:pt x="2155" y="19757"/>
                  <a:pt x="1899" y="19724"/>
                  <a:pt x="1645" y="19724"/>
                </a:cubicBezTo>
                <a:cubicBezTo>
                  <a:pt x="1465" y="19724"/>
                  <a:pt x="1286" y="19741"/>
                  <a:pt x="1113" y="19769"/>
                </a:cubicBezTo>
                <a:cubicBezTo>
                  <a:pt x="1391" y="20152"/>
                  <a:pt x="1774" y="20152"/>
                  <a:pt x="2017" y="20256"/>
                </a:cubicBezTo>
                <a:cubicBezTo>
                  <a:pt x="2618" y="20447"/>
                  <a:pt x="3239" y="20702"/>
                  <a:pt x="3900" y="20702"/>
                </a:cubicBezTo>
                <a:cubicBezTo>
                  <a:pt x="4080" y="20702"/>
                  <a:pt x="4264" y="20683"/>
                  <a:pt x="4451" y="20638"/>
                </a:cubicBezTo>
                <a:cubicBezTo>
                  <a:pt x="7475" y="19978"/>
                  <a:pt x="10569" y="19630"/>
                  <a:pt x="13698" y="19561"/>
                </a:cubicBezTo>
                <a:cubicBezTo>
                  <a:pt x="14671" y="19526"/>
                  <a:pt x="15644" y="19491"/>
                  <a:pt x="16618" y="19387"/>
                </a:cubicBezTo>
                <a:cubicBezTo>
                  <a:pt x="18947" y="19213"/>
                  <a:pt x="21241" y="18970"/>
                  <a:pt x="23570" y="18796"/>
                </a:cubicBezTo>
                <a:cubicBezTo>
                  <a:pt x="24856" y="18692"/>
                  <a:pt x="26108" y="18727"/>
                  <a:pt x="27394" y="18657"/>
                </a:cubicBezTo>
                <a:cubicBezTo>
                  <a:pt x="30001" y="18518"/>
                  <a:pt x="32643" y="18414"/>
                  <a:pt x="35250" y="18309"/>
                </a:cubicBezTo>
                <a:cubicBezTo>
                  <a:pt x="35911" y="18286"/>
                  <a:pt x="36575" y="18278"/>
                  <a:pt x="37241" y="18278"/>
                </a:cubicBezTo>
                <a:cubicBezTo>
                  <a:pt x="38572" y="18278"/>
                  <a:pt x="39909" y="18309"/>
                  <a:pt x="41230" y="18309"/>
                </a:cubicBezTo>
                <a:cubicBezTo>
                  <a:pt x="44880" y="18344"/>
                  <a:pt x="48530" y="18344"/>
                  <a:pt x="52180" y="18587"/>
                </a:cubicBezTo>
                <a:cubicBezTo>
                  <a:pt x="54509" y="18761"/>
                  <a:pt x="56838" y="18970"/>
                  <a:pt x="59132" y="19144"/>
                </a:cubicBezTo>
                <a:cubicBezTo>
                  <a:pt x="60453" y="19248"/>
                  <a:pt x="61809" y="19317"/>
                  <a:pt x="63130" y="19457"/>
                </a:cubicBezTo>
                <a:cubicBezTo>
                  <a:pt x="65112" y="19665"/>
                  <a:pt x="67058" y="19943"/>
                  <a:pt x="69075" y="20256"/>
                </a:cubicBezTo>
                <a:cubicBezTo>
                  <a:pt x="71056" y="20534"/>
                  <a:pt x="73072" y="20673"/>
                  <a:pt x="75054" y="21125"/>
                </a:cubicBezTo>
                <a:cubicBezTo>
                  <a:pt x="75302" y="21172"/>
                  <a:pt x="75578" y="21232"/>
                  <a:pt x="75867" y="21232"/>
                </a:cubicBezTo>
                <a:cubicBezTo>
                  <a:pt x="76224" y="21232"/>
                  <a:pt x="76600" y="21139"/>
                  <a:pt x="76966" y="20812"/>
                </a:cubicBezTo>
                <a:lnTo>
                  <a:pt x="74984" y="19735"/>
                </a:lnTo>
                <a:cubicBezTo>
                  <a:pt x="75386" y="19735"/>
                  <a:pt x="75741" y="19886"/>
                  <a:pt x="76057" y="19886"/>
                </a:cubicBezTo>
                <a:cubicBezTo>
                  <a:pt x="76287" y="19886"/>
                  <a:pt x="76497" y="19805"/>
                  <a:pt x="76688" y="19526"/>
                </a:cubicBezTo>
                <a:cubicBezTo>
                  <a:pt x="76340" y="19178"/>
                  <a:pt x="75923" y="18866"/>
                  <a:pt x="75471" y="18657"/>
                </a:cubicBezTo>
                <a:lnTo>
                  <a:pt x="76271" y="18622"/>
                </a:lnTo>
                <a:cubicBezTo>
                  <a:pt x="76166" y="17857"/>
                  <a:pt x="75749" y="17579"/>
                  <a:pt x="75019" y="17475"/>
                </a:cubicBezTo>
                <a:cubicBezTo>
                  <a:pt x="74393" y="17440"/>
                  <a:pt x="73802" y="17301"/>
                  <a:pt x="73177" y="17197"/>
                </a:cubicBezTo>
                <a:cubicBezTo>
                  <a:pt x="72516" y="17058"/>
                  <a:pt x="71751" y="17093"/>
                  <a:pt x="71021" y="16363"/>
                </a:cubicBezTo>
                <a:lnTo>
                  <a:pt x="71021" y="16363"/>
                </a:lnTo>
                <a:cubicBezTo>
                  <a:pt x="71179" y="16392"/>
                  <a:pt x="71329" y="16403"/>
                  <a:pt x="71472" y="16403"/>
                </a:cubicBezTo>
                <a:cubicBezTo>
                  <a:pt x="72017" y="16403"/>
                  <a:pt x="72473" y="16237"/>
                  <a:pt x="72929" y="16237"/>
                </a:cubicBezTo>
                <a:cubicBezTo>
                  <a:pt x="73069" y="16237"/>
                  <a:pt x="73208" y="16252"/>
                  <a:pt x="73350" y="16293"/>
                </a:cubicBezTo>
                <a:cubicBezTo>
                  <a:pt x="74359" y="16571"/>
                  <a:pt x="75401" y="16641"/>
                  <a:pt x="76375" y="16919"/>
                </a:cubicBezTo>
                <a:cubicBezTo>
                  <a:pt x="76494" y="16955"/>
                  <a:pt x="76596" y="16973"/>
                  <a:pt x="76687" y="16973"/>
                </a:cubicBezTo>
                <a:cubicBezTo>
                  <a:pt x="76944" y="16973"/>
                  <a:pt x="77118" y="16837"/>
                  <a:pt x="77348" y="16606"/>
                </a:cubicBezTo>
                <a:cubicBezTo>
                  <a:pt x="75958" y="15424"/>
                  <a:pt x="74185" y="15563"/>
                  <a:pt x="72551" y="15215"/>
                </a:cubicBezTo>
                <a:cubicBezTo>
                  <a:pt x="72644" y="15030"/>
                  <a:pt x="72767" y="14999"/>
                  <a:pt x="72891" y="14999"/>
                </a:cubicBezTo>
                <a:cubicBezTo>
                  <a:pt x="72953" y="14999"/>
                  <a:pt x="73014" y="15007"/>
                  <a:pt x="73072" y="15007"/>
                </a:cubicBezTo>
                <a:cubicBezTo>
                  <a:pt x="74150" y="15076"/>
                  <a:pt x="75228" y="15215"/>
                  <a:pt x="76305" y="15424"/>
                </a:cubicBezTo>
                <a:cubicBezTo>
                  <a:pt x="76548" y="15469"/>
                  <a:pt x="76748" y="15495"/>
                  <a:pt x="76916" y="15495"/>
                </a:cubicBezTo>
                <a:cubicBezTo>
                  <a:pt x="77399" y="15495"/>
                  <a:pt x="77611" y="15278"/>
                  <a:pt x="77765" y="14659"/>
                </a:cubicBezTo>
                <a:cubicBezTo>
                  <a:pt x="76271" y="13895"/>
                  <a:pt x="74532" y="13929"/>
                  <a:pt x="72829" y="13512"/>
                </a:cubicBezTo>
                <a:cubicBezTo>
                  <a:pt x="73041" y="13300"/>
                  <a:pt x="73294" y="13209"/>
                  <a:pt x="73557" y="13209"/>
                </a:cubicBezTo>
                <a:cubicBezTo>
                  <a:pt x="73638" y="13209"/>
                  <a:pt x="73720" y="13218"/>
                  <a:pt x="73802" y="13234"/>
                </a:cubicBezTo>
                <a:cubicBezTo>
                  <a:pt x="74810" y="13408"/>
                  <a:pt x="75853" y="13582"/>
                  <a:pt x="76861" y="13790"/>
                </a:cubicBezTo>
                <a:cubicBezTo>
                  <a:pt x="77006" y="13846"/>
                  <a:pt x="77153" y="13873"/>
                  <a:pt x="77299" y="13873"/>
                </a:cubicBezTo>
                <a:cubicBezTo>
                  <a:pt x="77610" y="13873"/>
                  <a:pt x="77911" y="13749"/>
                  <a:pt x="78148" y="13512"/>
                </a:cubicBezTo>
                <a:cubicBezTo>
                  <a:pt x="77696" y="13095"/>
                  <a:pt x="77140" y="12782"/>
                  <a:pt x="76514" y="12608"/>
                </a:cubicBezTo>
                <a:cubicBezTo>
                  <a:pt x="75054" y="12261"/>
                  <a:pt x="73489" y="12226"/>
                  <a:pt x="72238" y="11183"/>
                </a:cubicBezTo>
                <a:cubicBezTo>
                  <a:pt x="72308" y="11166"/>
                  <a:pt x="72377" y="11157"/>
                  <a:pt x="72447" y="11157"/>
                </a:cubicBezTo>
                <a:cubicBezTo>
                  <a:pt x="72516" y="11157"/>
                  <a:pt x="72586" y="11166"/>
                  <a:pt x="72655" y="11183"/>
                </a:cubicBezTo>
                <a:cubicBezTo>
                  <a:pt x="74150" y="11426"/>
                  <a:pt x="75610" y="11704"/>
                  <a:pt x="77070" y="11983"/>
                </a:cubicBezTo>
                <a:cubicBezTo>
                  <a:pt x="77204" y="12005"/>
                  <a:pt x="77344" y="12020"/>
                  <a:pt x="77481" y="12020"/>
                </a:cubicBezTo>
                <a:cubicBezTo>
                  <a:pt x="77771" y="12020"/>
                  <a:pt x="78041" y="11952"/>
                  <a:pt x="78182" y="11739"/>
                </a:cubicBezTo>
                <a:cubicBezTo>
                  <a:pt x="78426" y="11426"/>
                  <a:pt x="78009" y="11253"/>
                  <a:pt x="77835" y="11044"/>
                </a:cubicBezTo>
                <a:cubicBezTo>
                  <a:pt x="77964" y="10886"/>
                  <a:pt x="78116" y="10859"/>
                  <a:pt x="78271" y="10859"/>
                </a:cubicBezTo>
                <a:cubicBezTo>
                  <a:pt x="78354" y="10859"/>
                  <a:pt x="78438" y="10867"/>
                  <a:pt x="78519" y="10867"/>
                </a:cubicBezTo>
                <a:cubicBezTo>
                  <a:pt x="78652" y="10867"/>
                  <a:pt x="78776" y="10845"/>
                  <a:pt x="78878" y="10731"/>
                </a:cubicBezTo>
                <a:cubicBezTo>
                  <a:pt x="78773" y="10244"/>
                  <a:pt x="78078" y="10488"/>
                  <a:pt x="78009" y="9966"/>
                </a:cubicBezTo>
                <a:cubicBezTo>
                  <a:pt x="78218" y="9757"/>
                  <a:pt x="78471" y="9727"/>
                  <a:pt x="78738" y="9727"/>
                </a:cubicBezTo>
                <a:cubicBezTo>
                  <a:pt x="78849" y="9727"/>
                  <a:pt x="78962" y="9732"/>
                  <a:pt x="79075" y="9732"/>
                </a:cubicBezTo>
                <a:cubicBezTo>
                  <a:pt x="79280" y="9732"/>
                  <a:pt x="79485" y="9715"/>
                  <a:pt x="79677" y="9619"/>
                </a:cubicBezTo>
                <a:cubicBezTo>
                  <a:pt x="79156" y="8750"/>
                  <a:pt x="78287" y="8680"/>
                  <a:pt x="77487" y="8472"/>
                </a:cubicBezTo>
                <a:cubicBezTo>
                  <a:pt x="77001" y="8332"/>
                  <a:pt x="76340" y="8506"/>
                  <a:pt x="76166" y="7742"/>
                </a:cubicBezTo>
                <a:cubicBezTo>
                  <a:pt x="76043" y="7827"/>
                  <a:pt x="75801" y="7866"/>
                  <a:pt x="75490" y="7866"/>
                </a:cubicBezTo>
                <a:cubicBezTo>
                  <a:pt x="74663" y="7866"/>
                  <a:pt x="73350" y="7590"/>
                  <a:pt x="72516" y="7185"/>
                </a:cubicBezTo>
                <a:cubicBezTo>
                  <a:pt x="72968" y="6699"/>
                  <a:pt x="73872" y="7116"/>
                  <a:pt x="74220" y="6421"/>
                </a:cubicBezTo>
                <a:cubicBezTo>
                  <a:pt x="73976" y="6177"/>
                  <a:pt x="73629" y="6177"/>
                  <a:pt x="73246" y="5934"/>
                </a:cubicBezTo>
                <a:cubicBezTo>
                  <a:pt x="73559" y="5830"/>
                  <a:pt x="73802" y="5517"/>
                  <a:pt x="73837" y="5169"/>
                </a:cubicBezTo>
                <a:cubicBezTo>
                  <a:pt x="74282" y="5195"/>
                  <a:pt x="74688" y="5379"/>
                  <a:pt x="75114" y="5379"/>
                </a:cubicBezTo>
                <a:cubicBezTo>
                  <a:pt x="75253" y="5379"/>
                  <a:pt x="75395" y="5360"/>
                  <a:pt x="75540" y="5308"/>
                </a:cubicBezTo>
                <a:cubicBezTo>
                  <a:pt x="74671" y="4821"/>
                  <a:pt x="73455" y="5065"/>
                  <a:pt x="72829" y="4022"/>
                </a:cubicBezTo>
                <a:lnTo>
                  <a:pt x="72829" y="4022"/>
                </a:lnTo>
                <a:cubicBezTo>
                  <a:pt x="73698" y="4057"/>
                  <a:pt x="74567" y="4196"/>
                  <a:pt x="75401" y="4439"/>
                </a:cubicBezTo>
                <a:cubicBezTo>
                  <a:pt x="75702" y="4514"/>
                  <a:pt x="76139" y="4550"/>
                  <a:pt x="76558" y="4550"/>
                </a:cubicBezTo>
                <a:cubicBezTo>
                  <a:pt x="77108" y="4550"/>
                  <a:pt x="77627" y="4488"/>
                  <a:pt x="77765" y="4370"/>
                </a:cubicBezTo>
                <a:cubicBezTo>
                  <a:pt x="74567" y="3500"/>
                  <a:pt x="71265" y="3083"/>
                  <a:pt x="67962" y="2736"/>
                </a:cubicBezTo>
                <a:lnTo>
                  <a:pt x="73941" y="2736"/>
                </a:lnTo>
                <a:cubicBezTo>
                  <a:pt x="73768" y="2562"/>
                  <a:pt x="73559" y="2458"/>
                  <a:pt x="73316" y="2423"/>
                </a:cubicBezTo>
                <a:cubicBezTo>
                  <a:pt x="71056" y="2353"/>
                  <a:pt x="68831" y="2075"/>
                  <a:pt x="66572" y="2075"/>
                </a:cubicBezTo>
                <a:cubicBezTo>
                  <a:pt x="66513" y="2077"/>
                  <a:pt x="66455" y="2077"/>
                  <a:pt x="66396" y="2077"/>
                </a:cubicBezTo>
                <a:cubicBezTo>
                  <a:pt x="64995" y="2077"/>
                  <a:pt x="63595" y="1693"/>
                  <a:pt x="62226" y="1693"/>
                </a:cubicBezTo>
                <a:cubicBezTo>
                  <a:pt x="60245" y="1693"/>
                  <a:pt x="58333" y="1310"/>
                  <a:pt x="56386" y="1241"/>
                </a:cubicBezTo>
                <a:cubicBezTo>
                  <a:pt x="53466" y="1137"/>
                  <a:pt x="50581" y="685"/>
                  <a:pt x="47626" y="685"/>
                </a:cubicBezTo>
                <a:cubicBezTo>
                  <a:pt x="47348" y="685"/>
                  <a:pt x="47070" y="685"/>
                  <a:pt x="46757" y="650"/>
                </a:cubicBezTo>
                <a:cubicBezTo>
                  <a:pt x="45227" y="407"/>
                  <a:pt x="43663" y="372"/>
                  <a:pt x="42099" y="268"/>
                </a:cubicBezTo>
                <a:cubicBezTo>
                  <a:pt x="41525" y="233"/>
                  <a:pt x="40943" y="224"/>
                  <a:pt x="40356" y="224"/>
                </a:cubicBezTo>
                <a:cubicBezTo>
                  <a:pt x="39770" y="224"/>
                  <a:pt x="39179" y="233"/>
                  <a:pt x="38588" y="233"/>
                </a:cubicBezTo>
                <a:cubicBezTo>
                  <a:pt x="36242" y="203"/>
                  <a:pt x="33920" y="1"/>
                  <a:pt x="31561"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15"/>
          <p:cNvSpPr txBox="1">
            <a:spLocks noGrp="1"/>
          </p:cNvSpPr>
          <p:nvPr>
            <p:ph type="title"/>
          </p:nvPr>
        </p:nvSpPr>
        <p:spPr>
          <a:xfrm>
            <a:off x="1614367" y="1293771"/>
            <a:ext cx="3915600" cy="130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0702906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10"/>
        <p:cNvGrpSpPr/>
        <p:nvPr/>
      </p:nvGrpSpPr>
      <p:grpSpPr>
        <a:xfrm>
          <a:off x="0" y="0"/>
          <a:ext cx="0" cy="0"/>
          <a:chOff x="0" y="0"/>
          <a:chExt cx="0" cy="0"/>
        </a:xfrm>
      </p:grpSpPr>
      <p:pic>
        <p:nvPicPr>
          <p:cNvPr id="111" name="Google Shape;111;p16"/>
          <p:cNvPicPr preferRelativeResize="0"/>
          <p:nvPr/>
        </p:nvPicPr>
        <p:blipFill>
          <a:blip r:embed="rId2">
            <a:alphaModFix amt="42000"/>
          </a:blip>
          <a:stretch>
            <a:fillRect/>
          </a:stretch>
        </p:blipFill>
        <p:spPr>
          <a:xfrm>
            <a:off x="0" y="0"/>
            <a:ext cx="12192000" cy="6858000"/>
          </a:xfrm>
          <a:prstGeom prst="rect">
            <a:avLst/>
          </a:prstGeom>
          <a:noFill/>
          <a:ln>
            <a:noFill/>
          </a:ln>
        </p:spPr>
      </p:pic>
      <p:sp>
        <p:nvSpPr>
          <p:cNvPr id="112" name="Google Shape;112;p16"/>
          <p:cNvSpPr txBox="1">
            <a:spLocks noGrp="1"/>
          </p:cNvSpPr>
          <p:nvPr>
            <p:ph type="subTitle" idx="1"/>
          </p:nvPr>
        </p:nvSpPr>
        <p:spPr>
          <a:xfrm>
            <a:off x="6577663" y="3448067"/>
            <a:ext cx="3876800" cy="180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6"/>
          <p:cNvSpPr txBox="1">
            <a:spLocks noGrp="1"/>
          </p:cNvSpPr>
          <p:nvPr>
            <p:ph type="title"/>
          </p:nvPr>
        </p:nvSpPr>
        <p:spPr>
          <a:xfrm>
            <a:off x="4882333" y="2074200"/>
            <a:ext cx="5572000" cy="1475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4" name="Google Shape;114;p16"/>
          <p:cNvSpPr/>
          <p:nvPr/>
        </p:nvSpPr>
        <p:spPr>
          <a:xfrm>
            <a:off x="0" y="6263233"/>
            <a:ext cx="12192000" cy="594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15" name="Google Shape;115;p16"/>
          <p:cNvPicPr preferRelativeResize="0"/>
          <p:nvPr/>
        </p:nvPicPr>
        <p:blipFill rotWithShape="1">
          <a:blip r:embed="rId3">
            <a:alphaModFix/>
          </a:blip>
          <a:srcRect t="87657"/>
          <a:stretch/>
        </p:blipFill>
        <p:spPr>
          <a:xfrm>
            <a:off x="0" y="6338001"/>
            <a:ext cx="12192000" cy="519999"/>
          </a:xfrm>
          <a:prstGeom prst="rect">
            <a:avLst/>
          </a:prstGeom>
          <a:noFill/>
          <a:ln>
            <a:noFill/>
          </a:ln>
        </p:spPr>
      </p:pic>
    </p:spTree>
    <p:extLst>
      <p:ext uri="{BB962C8B-B14F-4D97-AF65-F5344CB8AC3E}">
        <p14:creationId xmlns:p14="http://schemas.microsoft.com/office/powerpoint/2010/main" val="14701500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9"/>
        <p:cNvGrpSpPr/>
        <p:nvPr/>
      </p:nvGrpSpPr>
      <p:grpSpPr>
        <a:xfrm>
          <a:off x="0" y="0"/>
          <a:ext cx="0" cy="0"/>
          <a:chOff x="0" y="0"/>
          <a:chExt cx="0" cy="0"/>
        </a:xfrm>
      </p:grpSpPr>
      <p:sp>
        <p:nvSpPr>
          <p:cNvPr id="140" name="Google Shape;140;p20"/>
          <p:cNvSpPr/>
          <p:nvPr/>
        </p:nvSpPr>
        <p:spPr>
          <a:xfrm>
            <a:off x="966600" y="674467"/>
            <a:ext cx="10272000" cy="617200"/>
          </a:xfrm>
          <a:prstGeom prst="rect">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41" name="Google Shape;141;p20"/>
          <p:cNvPicPr preferRelativeResize="0"/>
          <p:nvPr/>
        </p:nvPicPr>
        <p:blipFill>
          <a:blip r:embed="rId2">
            <a:alphaModFix amt="42000"/>
          </a:blip>
          <a:stretch>
            <a:fillRect/>
          </a:stretch>
        </p:blipFill>
        <p:spPr>
          <a:xfrm>
            <a:off x="0" y="0"/>
            <a:ext cx="12192000" cy="6858000"/>
          </a:xfrm>
          <a:prstGeom prst="rect">
            <a:avLst/>
          </a:prstGeom>
          <a:noFill/>
          <a:ln>
            <a:noFill/>
          </a:ln>
        </p:spPr>
      </p:pic>
      <p:sp>
        <p:nvSpPr>
          <p:cNvPr id="142" name="Google Shape;142;p20"/>
          <p:cNvSpPr txBox="1">
            <a:spLocks noGrp="1"/>
          </p:cNvSpPr>
          <p:nvPr>
            <p:ph type="title"/>
          </p:nvPr>
        </p:nvSpPr>
        <p:spPr>
          <a:xfrm>
            <a:off x="949008" y="2116076"/>
            <a:ext cx="31152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333">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43" name="Google Shape;143;p20"/>
          <p:cNvSpPr txBox="1">
            <a:spLocks noGrp="1"/>
          </p:cNvSpPr>
          <p:nvPr>
            <p:ph type="subTitle" idx="1"/>
          </p:nvPr>
        </p:nvSpPr>
        <p:spPr>
          <a:xfrm>
            <a:off x="1092765" y="2962300"/>
            <a:ext cx="2827600" cy="14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0"/>
          <p:cNvSpPr txBox="1">
            <a:spLocks noGrp="1"/>
          </p:cNvSpPr>
          <p:nvPr>
            <p:ph type="title" idx="2"/>
          </p:nvPr>
        </p:nvSpPr>
        <p:spPr>
          <a:xfrm>
            <a:off x="4538400" y="2116076"/>
            <a:ext cx="31152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333">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45" name="Google Shape;145;p20"/>
          <p:cNvSpPr txBox="1">
            <a:spLocks noGrp="1"/>
          </p:cNvSpPr>
          <p:nvPr>
            <p:ph type="subTitle" idx="3"/>
          </p:nvPr>
        </p:nvSpPr>
        <p:spPr>
          <a:xfrm>
            <a:off x="4682200" y="2962300"/>
            <a:ext cx="2827600" cy="14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0"/>
          <p:cNvSpPr txBox="1">
            <a:spLocks noGrp="1"/>
          </p:cNvSpPr>
          <p:nvPr>
            <p:ph type="title" idx="4"/>
          </p:nvPr>
        </p:nvSpPr>
        <p:spPr>
          <a:xfrm>
            <a:off x="8127792" y="2116076"/>
            <a:ext cx="31152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333">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47" name="Google Shape;147;p20"/>
          <p:cNvSpPr txBox="1">
            <a:spLocks noGrp="1"/>
          </p:cNvSpPr>
          <p:nvPr>
            <p:ph type="subTitle" idx="5"/>
          </p:nvPr>
        </p:nvSpPr>
        <p:spPr>
          <a:xfrm>
            <a:off x="8271603" y="2962300"/>
            <a:ext cx="2827600" cy="14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20"/>
          <p:cNvSpPr/>
          <p:nvPr/>
        </p:nvSpPr>
        <p:spPr>
          <a:xfrm>
            <a:off x="0" y="6263233"/>
            <a:ext cx="12192000" cy="594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49" name="Google Shape;149;p20"/>
          <p:cNvPicPr preferRelativeResize="0"/>
          <p:nvPr/>
        </p:nvPicPr>
        <p:blipFill rotWithShape="1">
          <a:blip r:embed="rId3">
            <a:alphaModFix/>
          </a:blip>
          <a:srcRect t="87657"/>
          <a:stretch/>
        </p:blipFill>
        <p:spPr>
          <a:xfrm>
            <a:off x="0" y="6338001"/>
            <a:ext cx="12192000" cy="519999"/>
          </a:xfrm>
          <a:prstGeom prst="rect">
            <a:avLst/>
          </a:prstGeom>
          <a:noFill/>
          <a:ln>
            <a:noFill/>
          </a:ln>
        </p:spPr>
      </p:pic>
      <p:sp>
        <p:nvSpPr>
          <p:cNvPr id="150" name="Google Shape;150;p20"/>
          <p:cNvSpPr/>
          <p:nvPr/>
        </p:nvSpPr>
        <p:spPr>
          <a:xfrm>
            <a:off x="2598301" y="526300"/>
            <a:ext cx="6858948" cy="913515"/>
          </a:xfrm>
          <a:custGeom>
            <a:avLst/>
            <a:gdLst/>
            <a:ahLst/>
            <a:cxnLst/>
            <a:rect l="l" t="t" r="r" b="b"/>
            <a:pathLst>
              <a:path w="79678" h="21233" extrusionOk="0">
                <a:moveTo>
                  <a:pt x="4944" y="12256"/>
                </a:moveTo>
                <a:cubicBezTo>
                  <a:pt x="5136" y="12256"/>
                  <a:pt x="5329" y="12319"/>
                  <a:pt x="5528" y="12504"/>
                </a:cubicBezTo>
                <a:cubicBezTo>
                  <a:pt x="5518" y="12503"/>
                  <a:pt x="5507" y="12503"/>
                  <a:pt x="5497" y="12503"/>
                </a:cubicBezTo>
                <a:cubicBezTo>
                  <a:pt x="4978" y="12503"/>
                  <a:pt x="5411" y="13297"/>
                  <a:pt x="4867" y="13297"/>
                </a:cubicBezTo>
                <a:cubicBezTo>
                  <a:pt x="4809" y="13297"/>
                  <a:pt x="4741" y="13288"/>
                  <a:pt x="4659" y="13269"/>
                </a:cubicBezTo>
                <a:lnTo>
                  <a:pt x="4103" y="12469"/>
                </a:lnTo>
                <a:cubicBezTo>
                  <a:pt x="4391" y="12387"/>
                  <a:pt x="4666" y="12256"/>
                  <a:pt x="4944" y="12256"/>
                </a:cubicBezTo>
                <a:close/>
                <a:moveTo>
                  <a:pt x="47425" y="16396"/>
                </a:moveTo>
                <a:cubicBezTo>
                  <a:pt x="47891" y="16396"/>
                  <a:pt x="48353" y="16421"/>
                  <a:pt x="48808" y="16467"/>
                </a:cubicBezTo>
                <a:cubicBezTo>
                  <a:pt x="49573" y="16606"/>
                  <a:pt x="50337" y="16641"/>
                  <a:pt x="51102" y="16710"/>
                </a:cubicBezTo>
                <a:cubicBezTo>
                  <a:pt x="53397" y="16849"/>
                  <a:pt x="55726" y="16849"/>
                  <a:pt x="57985" y="17232"/>
                </a:cubicBezTo>
                <a:cubicBezTo>
                  <a:pt x="60419" y="17614"/>
                  <a:pt x="62887" y="17649"/>
                  <a:pt x="65285" y="18136"/>
                </a:cubicBezTo>
                <a:cubicBezTo>
                  <a:pt x="65425" y="18205"/>
                  <a:pt x="65598" y="18309"/>
                  <a:pt x="65737" y="18414"/>
                </a:cubicBezTo>
                <a:cubicBezTo>
                  <a:pt x="58924" y="17649"/>
                  <a:pt x="52284" y="16849"/>
                  <a:pt x="45610" y="16536"/>
                </a:cubicBezTo>
                <a:cubicBezTo>
                  <a:pt x="46217" y="16439"/>
                  <a:pt x="46824" y="16396"/>
                  <a:pt x="47425" y="16396"/>
                </a:cubicBezTo>
                <a:close/>
                <a:moveTo>
                  <a:pt x="24929" y="17094"/>
                </a:moveTo>
                <a:cubicBezTo>
                  <a:pt x="25612" y="17094"/>
                  <a:pt x="26294" y="17122"/>
                  <a:pt x="26977" y="17197"/>
                </a:cubicBezTo>
                <a:cubicBezTo>
                  <a:pt x="26699" y="17475"/>
                  <a:pt x="26699" y="17475"/>
                  <a:pt x="26351" y="17475"/>
                </a:cubicBezTo>
                <a:cubicBezTo>
                  <a:pt x="26026" y="17471"/>
                  <a:pt x="25701" y="17469"/>
                  <a:pt x="25375" y="17469"/>
                </a:cubicBezTo>
                <a:cubicBezTo>
                  <a:pt x="23059" y="17469"/>
                  <a:pt x="20742" y="17579"/>
                  <a:pt x="18425" y="17823"/>
                </a:cubicBezTo>
                <a:cubicBezTo>
                  <a:pt x="16930" y="17927"/>
                  <a:pt x="15401" y="18170"/>
                  <a:pt x="13941" y="18170"/>
                </a:cubicBezTo>
                <a:cubicBezTo>
                  <a:pt x="12029" y="18170"/>
                  <a:pt x="10186" y="18622"/>
                  <a:pt x="8275" y="18622"/>
                </a:cubicBezTo>
                <a:cubicBezTo>
                  <a:pt x="7232" y="18622"/>
                  <a:pt x="6119" y="18935"/>
                  <a:pt x="5042" y="19039"/>
                </a:cubicBezTo>
                <a:cubicBezTo>
                  <a:pt x="4908" y="19064"/>
                  <a:pt x="4765" y="19092"/>
                  <a:pt x="4623" y="19092"/>
                </a:cubicBezTo>
                <a:cubicBezTo>
                  <a:pt x="4360" y="19092"/>
                  <a:pt x="4098" y="18994"/>
                  <a:pt x="3894" y="18587"/>
                </a:cubicBezTo>
                <a:cubicBezTo>
                  <a:pt x="4937" y="18379"/>
                  <a:pt x="5911" y="18101"/>
                  <a:pt x="6884" y="17962"/>
                </a:cubicBezTo>
                <a:cubicBezTo>
                  <a:pt x="9292" y="17718"/>
                  <a:pt x="11700" y="17608"/>
                  <a:pt x="14109" y="17608"/>
                </a:cubicBezTo>
                <a:cubicBezTo>
                  <a:pt x="14447" y="17608"/>
                  <a:pt x="14785" y="17610"/>
                  <a:pt x="15123" y="17614"/>
                </a:cubicBezTo>
                <a:cubicBezTo>
                  <a:pt x="15783" y="17579"/>
                  <a:pt x="16479" y="17475"/>
                  <a:pt x="17139" y="17336"/>
                </a:cubicBezTo>
                <a:cubicBezTo>
                  <a:pt x="17243" y="17301"/>
                  <a:pt x="17348" y="17301"/>
                  <a:pt x="17452" y="17301"/>
                </a:cubicBezTo>
                <a:cubicBezTo>
                  <a:pt x="17905" y="17331"/>
                  <a:pt x="18357" y="17343"/>
                  <a:pt x="18809" y="17343"/>
                </a:cubicBezTo>
                <a:cubicBezTo>
                  <a:pt x="20858" y="17343"/>
                  <a:pt x="22895" y="17094"/>
                  <a:pt x="24929" y="17094"/>
                </a:cubicBezTo>
                <a:close/>
                <a:moveTo>
                  <a:pt x="31561" y="1"/>
                </a:moveTo>
                <a:cubicBezTo>
                  <a:pt x="31124" y="1"/>
                  <a:pt x="30685" y="8"/>
                  <a:pt x="30245" y="24"/>
                </a:cubicBezTo>
                <a:cubicBezTo>
                  <a:pt x="29630" y="47"/>
                  <a:pt x="29020" y="55"/>
                  <a:pt x="28411" y="55"/>
                </a:cubicBezTo>
                <a:cubicBezTo>
                  <a:pt x="27193" y="55"/>
                  <a:pt x="25980" y="24"/>
                  <a:pt x="24752" y="24"/>
                </a:cubicBezTo>
                <a:cubicBezTo>
                  <a:pt x="24196" y="24"/>
                  <a:pt x="23644" y="22"/>
                  <a:pt x="23095" y="22"/>
                </a:cubicBezTo>
                <a:cubicBezTo>
                  <a:pt x="21447" y="22"/>
                  <a:pt x="19824" y="42"/>
                  <a:pt x="18182" y="198"/>
                </a:cubicBezTo>
                <a:cubicBezTo>
                  <a:pt x="18146" y="201"/>
                  <a:pt x="18111" y="202"/>
                  <a:pt x="18076" y="202"/>
                </a:cubicBezTo>
                <a:cubicBezTo>
                  <a:pt x="17751" y="202"/>
                  <a:pt x="17423" y="99"/>
                  <a:pt x="17067" y="99"/>
                </a:cubicBezTo>
                <a:cubicBezTo>
                  <a:pt x="16966" y="99"/>
                  <a:pt x="16863" y="107"/>
                  <a:pt x="16757" y="128"/>
                </a:cubicBezTo>
                <a:cubicBezTo>
                  <a:pt x="15783" y="337"/>
                  <a:pt x="14775" y="476"/>
                  <a:pt x="13802" y="580"/>
                </a:cubicBezTo>
                <a:cubicBezTo>
                  <a:pt x="11890" y="754"/>
                  <a:pt x="9978" y="998"/>
                  <a:pt x="8066" y="1032"/>
                </a:cubicBezTo>
                <a:cubicBezTo>
                  <a:pt x="7994" y="1030"/>
                  <a:pt x="7922" y="1029"/>
                  <a:pt x="7850" y="1029"/>
                </a:cubicBezTo>
                <a:cubicBezTo>
                  <a:pt x="6914" y="1029"/>
                  <a:pt x="5985" y="1238"/>
                  <a:pt x="5146" y="1658"/>
                </a:cubicBezTo>
                <a:cubicBezTo>
                  <a:pt x="5598" y="2319"/>
                  <a:pt x="6328" y="2145"/>
                  <a:pt x="6954" y="2319"/>
                </a:cubicBezTo>
                <a:cubicBezTo>
                  <a:pt x="6571" y="2562"/>
                  <a:pt x="5876" y="2527"/>
                  <a:pt x="5980" y="3083"/>
                </a:cubicBezTo>
                <a:cubicBezTo>
                  <a:pt x="6056" y="3432"/>
                  <a:pt x="6238" y="3523"/>
                  <a:pt x="6459" y="3523"/>
                </a:cubicBezTo>
                <a:cubicBezTo>
                  <a:pt x="6699" y="3523"/>
                  <a:pt x="6984" y="3417"/>
                  <a:pt x="7231" y="3417"/>
                </a:cubicBezTo>
                <a:cubicBezTo>
                  <a:pt x="7279" y="3417"/>
                  <a:pt x="7326" y="3421"/>
                  <a:pt x="7371" y="3431"/>
                </a:cubicBezTo>
                <a:cubicBezTo>
                  <a:pt x="7018" y="4008"/>
                  <a:pt x="6400" y="4378"/>
                  <a:pt x="5734" y="4378"/>
                </a:cubicBezTo>
                <a:cubicBezTo>
                  <a:pt x="5677" y="4378"/>
                  <a:pt x="5620" y="4375"/>
                  <a:pt x="5563" y="4370"/>
                </a:cubicBezTo>
                <a:cubicBezTo>
                  <a:pt x="5525" y="4366"/>
                  <a:pt x="5488" y="4364"/>
                  <a:pt x="5451" y="4364"/>
                </a:cubicBezTo>
                <a:cubicBezTo>
                  <a:pt x="4778" y="4364"/>
                  <a:pt x="4277" y="4942"/>
                  <a:pt x="3651" y="5239"/>
                </a:cubicBezTo>
                <a:cubicBezTo>
                  <a:pt x="4068" y="5725"/>
                  <a:pt x="4624" y="5586"/>
                  <a:pt x="5007" y="5830"/>
                </a:cubicBezTo>
                <a:cubicBezTo>
                  <a:pt x="4659" y="6281"/>
                  <a:pt x="4381" y="6699"/>
                  <a:pt x="5215" y="6977"/>
                </a:cubicBezTo>
                <a:cubicBezTo>
                  <a:pt x="3373" y="7185"/>
                  <a:pt x="1565" y="7776"/>
                  <a:pt x="1" y="8715"/>
                </a:cubicBezTo>
                <a:cubicBezTo>
                  <a:pt x="220" y="8782"/>
                  <a:pt x="439" y="8807"/>
                  <a:pt x="660" y="8807"/>
                </a:cubicBezTo>
                <a:cubicBezTo>
                  <a:pt x="1255" y="8807"/>
                  <a:pt x="1868" y="8629"/>
                  <a:pt x="2546" y="8629"/>
                </a:cubicBezTo>
                <a:cubicBezTo>
                  <a:pt x="2658" y="8629"/>
                  <a:pt x="2771" y="8634"/>
                  <a:pt x="2886" y="8645"/>
                </a:cubicBezTo>
                <a:cubicBezTo>
                  <a:pt x="2122" y="9132"/>
                  <a:pt x="1252" y="9097"/>
                  <a:pt x="731" y="9688"/>
                </a:cubicBezTo>
                <a:cubicBezTo>
                  <a:pt x="782" y="9919"/>
                  <a:pt x="966" y="10055"/>
                  <a:pt x="1170" y="10055"/>
                </a:cubicBezTo>
                <a:cubicBezTo>
                  <a:pt x="1243" y="10055"/>
                  <a:pt x="1318" y="10038"/>
                  <a:pt x="1391" y="10001"/>
                </a:cubicBezTo>
                <a:cubicBezTo>
                  <a:pt x="2122" y="9723"/>
                  <a:pt x="2921" y="9793"/>
                  <a:pt x="3651" y="9584"/>
                </a:cubicBezTo>
                <a:cubicBezTo>
                  <a:pt x="3937" y="9509"/>
                  <a:pt x="4217" y="9440"/>
                  <a:pt x="4488" y="9440"/>
                </a:cubicBezTo>
                <a:cubicBezTo>
                  <a:pt x="4841" y="9440"/>
                  <a:pt x="5178" y="9557"/>
                  <a:pt x="5494" y="9932"/>
                </a:cubicBezTo>
                <a:cubicBezTo>
                  <a:pt x="4972" y="10071"/>
                  <a:pt x="4903" y="10488"/>
                  <a:pt x="4763" y="10974"/>
                </a:cubicBezTo>
                <a:cubicBezTo>
                  <a:pt x="4464" y="10629"/>
                  <a:pt x="4119" y="10421"/>
                  <a:pt x="3738" y="10421"/>
                </a:cubicBezTo>
                <a:cubicBezTo>
                  <a:pt x="3544" y="10421"/>
                  <a:pt x="3341" y="10475"/>
                  <a:pt x="3130" y="10592"/>
                </a:cubicBezTo>
                <a:cubicBezTo>
                  <a:pt x="2991" y="11287"/>
                  <a:pt x="3651" y="11253"/>
                  <a:pt x="3964" y="11496"/>
                </a:cubicBezTo>
                <a:cubicBezTo>
                  <a:pt x="3443" y="12156"/>
                  <a:pt x="2434" y="11844"/>
                  <a:pt x="1809" y="12678"/>
                </a:cubicBezTo>
                <a:cubicBezTo>
                  <a:pt x="1862" y="12674"/>
                  <a:pt x="1914" y="12672"/>
                  <a:pt x="1964" y="12672"/>
                </a:cubicBezTo>
                <a:cubicBezTo>
                  <a:pt x="2729" y="12672"/>
                  <a:pt x="3129" y="13149"/>
                  <a:pt x="3651" y="13443"/>
                </a:cubicBezTo>
                <a:cubicBezTo>
                  <a:pt x="3164" y="13895"/>
                  <a:pt x="1982" y="13338"/>
                  <a:pt x="2017" y="14555"/>
                </a:cubicBezTo>
                <a:cubicBezTo>
                  <a:pt x="2368" y="14736"/>
                  <a:pt x="2715" y="14803"/>
                  <a:pt x="3060" y="14803"/>
                </a:cubicBezTo>
                <a:cubicBezTo>
                  <a:pt x="3844" y="14803"/>
                  <a:pt x="4617" y="14457"/>
                  <a:pt x="5389" y="14312"/>
                </a:cubicBezTo>
                <a:lnTo>
                  <a:pt x="5459" y="14555"/>
                </a:lnTo>
                <a:lnTo>
                  <a:pt x="1809" y="15633"/>
                </a:lnTo>
                <a:cubicBezTo>
                  <a:pt x="2204" y="16061"/>
                  <a:pt x="2639" y="16216"/>
                  <a:pt x="3102" y="16216"/>
                </a:cubicBezTo>
                <a:cubicBezTo>
                  <a:pt x="3615" y="16216"/>
                  <a:pt x="4162" y="16026"/>
                  <a:pt x="4729" y="15806"/>
                </a:cubicBezTo>
                <a:lnTo>
                  <a:pt x="4729" y="15806"/>
                </a:lnTo>
                <a:cubicBezTo>
                  <a:pt x="4520" y="16050"/>
                  <a:pt x="4485" y="16397"/>
                  <a:pt x="4624" y="16676"/>
                </a:cubicBezTo>
                <a:cubicBezTo>
                  <a:pt x="3860" y="16676"/>
                  <a:pt x="3130" y="17127"/>
                  <a:pt x="2782" y="17857"/>
                </a:cubicBezTo>
                <a:cubicBezTo>
                  <a:pt x="3025" y="18066"/>
                  <a:pt x="3547" y="18066"/>
                  <a:pt x="3303" y="18553"/>
                </a:cubicBezTo>
                <a:cubicBezTo>
                  <a:pt x="3157" y="18579"/>
                  <a:pt x="3011" y="18591"/>
                  <a:pt x="2865" y="18591"/>
                </a:cubicBezTo>
                <a:cubicBezTo>
                  <a:pt x="2629" y="18591"/>
                  <a:pt x="2393" y="18561"/>
                  <a:pt x="2156" y="18518"/>
                </a:cubicBezTo>
                <a:lnTo>
                  <a:pt x="2156" y="18518"/>
                </a:lnTo>
                <a:cubicBezTo>
                  <a:pt x="2330" y="19352"/>
                  <a:pt x="3130" y="18866"/>
                  <a:pt x="3512" y="19248"/>
                </a:cubicBezTo>
                <a:cubicBezTo>
                  <a:pt x="3439" y="19756"/>
                  <a:pt x="3165" y="19911"/>
                  <a:pt x="2840" y="19911"/>
                </a:cubicBezTo>
                <a:cubicBezTo>
                  <a:pt x="2699" y="19911"/>
                  <a:pt x="2547" y="19881"/>
                  <a:pt x="2400" y="19839"/>
                </a:cubicBezTo>
                <a:cubicBezTo>
                  <a:pt x="2155" y="19757"/>
                  <a:pt x="1899" y="19724"/>
                  <a:pt x="1645" y="19724"/>
                </a:cubicBezTo>
                <a:cubicBezTo>
                  <a:pt x="1465" y="19724"/>
                  <a:pt x="1286" y="19741"/>
                  <a:pt x="1113" y="19769"/>
                </a:cubicBezTo>
                <a:cubicBezTo>
                  <a:pt x="1391" y="20152"/>
                  <a:pt x="1774" y="20152"/>
                  <a:pt x="2017" y="20256"/>
                </a:cubicBezTo>
                <a:cubicBezTo>
                  <a:pt x="2618" y="20447"/>
                  <a:pt x="3239" y="20702"/>
                  <a:pt x="3900" y="20702"/>
                </a:cubicBezTo>
                <a:cubicBezTo>
                  <a:pt x="4080" y="20702"/>
                  <a:pt x="4264" y="20683"/>
                  <a:pt x="4451" y="20638"/>
                </a:cubicBezTo>
                <a:cubicBezTo>
                  <a:pt x="7475" y="19978"/>
                  <a:pt x="10569" y="19630"/>
                  <a:pt x="13698" y="19561"/>
                </a:cubicBezTo>
                <a:cubicBezTo>
                  <a:pt x="14671" y="19526"/>
                  <a:pt x="15644" y="19491"/>
                  <a:pt x="16618" y="19387"/>
                </a:cubicBezTo>
                <a:cubicBezTo>
                  <a:pt x="18947" y="19213"/>
                  <a:pt x="21241" y="18970"/>
                  <a:pt x="23570" y="18796"/>
                </a:cubicBezTo>
                <a:cubicBezTo>
                  <a:pt x="24856" y="18692"/>
                  <a:pt x="26108" y="18727"/>
                  <a:pt x="27394" y="18657"/>
                </a:cubicBezTo>
                <a:cubicBezTo>
                  <a:pt x="30001" y="18518"/>
                  <a:pt x="32643" y="18414"/>
                  <a:pt x="35250" y="18309"/>
                </a:cubicBezTo>
                <a:cubicBezTo>
                  <a:pt x="35911" y="18286"/>
                  <a:pt x="36575" y="18278"/>
                  <a:pt x="37241" y="18278"/>
                </a:cubicBezTo>
                <a:cubicBezTo>
                  <a:pt x="38572" y="18278"/>
                  <a:pt x="39909" y="18309"/>
                  <a:pt x="41230" y="18309"/>
                </a:cubicBezTo>
                <a:cubicBezTo>
                  <a:pt x="44880" y="18344"/>
                  <a:pt x="48530" y="18344"/>
                  <a:pt x="52180" y="18587"/>
                </a:cubicBezTo>
                <a:cubicBezTo>
                  <a:pt x="54509" y="18761"/>
                  <a:pt x="56838" y="18970"/>
                  <a:pt x="59132" y="19144"/>
                </a:cubicBezTo>
                <a:cubicBezTo>
                  <a:pt x="60453" y="19248"/>
                  <a:pt x="61809" y="19317"/>
                  <a:pt x="63130" y="19457"/>
                </a:cubicBezTo>
                <a:cubicBezTo>
                  <a:pt x="65112" y="19665"/>
                  <a:pt x="67058" y="19943"/>
                  <a:pt x="69075" y="20256"/>
                </a:cubicBezTo>
                <a:cubicBezTo>
                  <a:pt x="71056" y="20534"/>
                  <a:pt x="73072" y="20673"/>
                  <a:pt x="75054" y="21125"/>
                </a:cubicBezTo>
                <a:cubicBezTo>
                  <a:pt x="75302" y="21172"/>
                  <a:pt x="75578" y="21232"/>
                  <a:pt x="75867" y="21232"/>
                </a:cubicBezTo>
                <a:cubicBezTo>
                  <a:pt x="76224" y="21232"/>
                  <a:pt x="76600" y="21139"/>
                  <a:pt x="76966" y="20812"/>
                </a:cubicBezTo>
                <a:lnTo>
                  <a:pt x="74984" y="19735"/>
                </a:lnTo>
                <a:cubicBezTo>
                  <a:pt x="75386" y="19735"/>
                  <a:pt x="75741" y="19886"/>
                  <a:pt x="76057" y="19886"/>
                </a:cubicBezTo>
                <a:cubicBezTo>
                  <a:pt x="76287" y="19886"/>
                  <a:pt x="76497" y="19805"/>
                  <a:pt x="76688" y="19526"/>
                </a:cubicBezTo>
                <a:cubicBezTo>
                  <a:pt x="76340" y="19178"/>
                  <a:pt x="75923" y="18866"/>
                  <a:pt x="75471" y="18657"/>
                </a:cubicBezTo>
                <a:lnTo>
                  <a:pt x="76271" y="18622"/>
                </a:lnTo>
                <a:cubicBezTo>
                  <a:pt x="76166" y="17857"/>
                  <a:pt x="75749" y="17579"/>
                  <a:pt x="75019" y="17475"/>
                </a:cubicBezTo>
                <a:cubicBezTo>
                  <a:pt x="74393" y="17440"/>
                  <a:pt x="73802" y="17301"/>
                  <a:pt x="73177" y="17197"/>
                </a:cubicBezTo>
                <a:cubicBezTo>
                  <a:pt x="72516" y="17058"/>
                  <a:pt x="71751" y="17093"/>
                  <a:pt x="71021" y="16363"/>
                </a:cubicBezTo>
                <a:lnTo>
                  <a:pt x="71021" y="16363"/>
                </a:lnTo>
                <a:cubicBezTo>
                  <a:pt x="71179" y="16392"/>
                  <a:pt x="71329" y="16403"/>
                  <a:pt x="71472" y="16403"/>
                </a:cubicBezTo>
                <a:cubicBezTo>
                  <a:pt x="72017" y="16403"/>
                  <a:pt x="72473" y="16237"/>
                  <a:pt x="72929" y="16237"/>
                </a:cubicBezTo>
                <a:cubicBezTo>
                  <a:pt x="73069" y="16237"/>
                  <a:pt x="73208" y="16252"/>
                  <a:pt x="73350" y="16293"/>
                </a:cubicBezTo>
                <a:cubicBezTo>
                  <a:pt x="74359" y="16571"/>
                  <a:pt x="75401" y="16641"/>
                  <a:pt x="76375" y="16919"/>
                </a:cubicBezTo>
                <a:cubicBezTo>
                  <a:pt x="76494" y="16955"/>
                  <a:pt x="76596" y="16973"/>
                  <a:pt x="76687" y="16973"/>
                </a:cubicBezTo>
                <a:cubicBezTo>
                  <a:pt x="76944" y="16973"/>
                  <a:pt x="77118" y="16837"/>
                  <a:pt x="77348" y="16606"/>
                </a:cubicBezTo>
                <a:cubicBezTo>
                  <a:pt x="75958" y="15424"/>
                  <a:pt x="74185" y="15563"/>
                  <a:pt x="72551" y="15215"/>
                </a:cubicBezTo>
                <a:cubicBezTo>
                  <a:pt x="72644" y="15030"/>
                  <a:pt x="72767" y="14999"/>
                  <a:pt x="72891" y="14999"/>
                </a:cubicBezTo>
                <a:cubicBezTo>
                  <a:pt x="72953" y="14999"/>
                  <a:pt x="73014" y="15007"/>
                  <a:pt x="73072" y="15007"/>
                </a:cubicBezTo>
                <a:cubicBezTo>
                  <a:pt x="74150" y="15076"/>
                  <a:pt x="75228" y="15215"/>
                  <a:pt x="76305" y="15424"/>
                </a:cubicBezTo>
                <a:cubicBezTo>
                  <a:pt x="76548" y="15469"/>
                  <a:pt x="76748" y="15495"/>
                  <a:pt x="76916" y="15495"/>
                </a:cubicBezTo>
                <a:cubicBezTo>
                  <a:pt x="77399" y="15495"/>
                  <a:pt x="77611" y="15278"/>
                  <a:pt x="77765" y="14659"/>
                </a:cubicBezTo>
                <a:cubicBezTo>
                  <a:pt x="76271" y="13895"/>
                  <a:pt x="74532" y="13929"/>
                  <a:pt x="72829" y="13512"/>
                </a:cubicBezTo>
                <a:cubicBezTo>
                  <a:pt x="73041" y="13300"/>
                  <a:pt x="73294" y="13209"/>
                  <a:pt x="73557" y="13209"/>
                </a:cubicBezTo>
                <a:cubicBezTo>
                  <a:pt x="73638" y="13209"/>
                  <a:pt x="73720" y="13218"/>
                  <a:pt x="73802" y="13234"/>
                </a:cubicBezTo>
                <a:cubicBezTo>
                  <a:pt x="74810" y="13408"/>
                  <a:pt x="75853" y="13582"/>
                  <a:pt x="76861" y="13790"/>
                </a:cubicBezTo>
                <a:cubicBezTo>
                  <a:pt x="77006" y="13846"/>
                  <a:pt x="77153" y="13873"/>
                  <a:pt x="77299" y="13873"/>
                </a:cubicBezTo>
                <a:cubicBezTo>
                  <a:pt x="77610" y="13873"/>
                  <a:pt x="77911" y="13749"/>
                  <a:pt x="78148" y="13512"/>
                </a:cubicBezTo>
                <a:cubicBezTo>
                  <a:pt x="77696" y="13095"/>
                  <a:pt x="77140" y="12782"/>
                  <a:pt x="76514" y="12608"/>
                </a:cubicBezTo>
                <a:cubicBezTo>
                  <a:pt x="75054" y="12261"/>
                  <a:pt x="73489" y="12226"/>
                  <a:pt x="72238" y="11183"/>
                </a:cubicBezTo>
                <a:cubicBezTo>
                  <a:pt x="72308" y="11166"/>
                  <a:pt x="72377" y="11157"/>
                  <a:pt x="72447" y="11157"/>
                </a:cubicBezTo>
                <a:cubicBezTo>
                  <a:pt x="72516" y="11157"/>
                  <a:pt x="72586" y="11166"/>
                  <a:pt x="72655" y="11183"/>
                </a:cubicBezTo>
                <a:cubicBezTo>
                  <a:pt x="74150" y="11426"/>
                  <a:pt x="75610" y="11704"/>
                  <a:pt x="77070" y="11983"/>
                </a:cubicBezTo>
                <a:cubicBezTo>
                  <a:pt x="77204" y="12005"/>
                  <a:pt x="77344" y="12020"/>
                  <a:pt x="77481" y="12020"/>
                </a:cubicBezTo>
                <a:cubicBezTo>
                  <a:pt x="77771" y="12020"/>
                  <a:pt x="78041" y="11952"/>
                  <a:pt x="78182" y="11739"/>
                </a:cubicBezTo>
                <a:cubicBezTo>
                  <a:pt x="78426" y="11426"/>
                  <a:pt x="78009" y="11253"/>
                  <a:pt x="77835" y="11044"/>
                </a:cubicBezTo>
                <a:cubicBezTo>
                  <a:pt x="77964" y="10886"/>
                  <a:pt x="78116" y="10859"/>
                  <a:pt x="78271" y="10859"/>
                </a:cubicBezTo>
                <a:cubicBezTo>
                  <a:pt x="78354" y="10859"/>
                  <a:pt x="78438" y="10867"/>
                  <a:pt x="78519" y="10867"/>
                </a:cubicBezTo>
                <a:cubicBezTo>
                  <a:pt x="78652" y="10867"/>
                  <a:pt x="78776" y="10845"/>
                  <a:pt x="78878" y="10731"/>
                </a:cubicBezTo>
                <a:cubicBezTo>
                  <a:pt x="78773" y="10244"/>
                  <a:pt x="78078" y="10488"/>
                  <a:pt x="78009" y="9966"/>
                </a:cubicBezTo>
                <a:cubicBezTo>
                  <a:pt x="78218" y="9757"/>
                  <a:pt x="78471" y="9727"/>
                  <a:pt x="78738" y="9727"/>
                </a:cubicBezTo>
                <a:cubicBezTo>
                  <a:pt x="78849" y="9727"/>
                  <a:pt x="78962" y="9732"/>
                  <a:pt x="79075" y="9732"/>
                </a:cubicBezTo>
                <a:cubicBezTo>
                  <a:pt x="79280" y="9732"/>
                  <a:pt x="79485" y="9715"/>
                  <a:pt x="79677" y="9619"/>
                </a:cubicBezTo>
                <a:cubicBezTo>
                  <a:pt x="79156" y="8750"/>
                  <a:pt x="78287" y="8680"/>
                  <a:pt x="77487" y="8472"/>
                </a:cubicBezTo>
                <a:cubicBezTo>
                  <a:pt x="77001" y="8332"/>
                  <a:pt x="76340" y="8506"/>
                  <a:pt x="76166" y="7742"/>
                </a:cubicBezTo>
                <a:cubicBezTo>
                  <a:pt x="76043" y="7827"/>
                  <a:pt x="75801" y="7866"/>
                  <a:pt x="75490" y="7866"/>
                </a:cubicBezTo>
                <a:cubicBezTo>
                  <a:pt x="74663" y="7866"/>
                  <a:pt x="73350" y="7590"/>
                  <a:pt x="72516" y="7185"/>
                </a:cubicBezTo>
                <a:cubicBezTo>
                  <a:pt x="72968" y="6699"/>
                  <a:pt x="73872" y="7116"/>
                  <a:pt x="74220" y="6421"/>
                </a:cubicBezTo>
                <a:cubicBezTo>
                  <a:pt x="73976" y="6177"/>
                  <a:pt x="73629" y="6177"/>
                  <a:pt x="73246" y="5934"/>
                </a:cubicBezTo>
                <a:cubicBezTo>
                  <a:pt x="73559" y="5830"/>
                  <a:pt x="73802" y="5517"/>
                  <a:pt x="73837" y="5169"/>
                </a:cubicBezTo>
                <a:cubicBezTo>
                  <a:pt x="74282" y="5195"/>
                  <a:pt x="74688" y="5379"/>
                  <a:pt x="75114" y="5379"/>
                </a:cubicBezTo>
                <a:cubicBezTo>
                  <a:pt x="75253" y="5379"/>
                  <a:pt x="75395" y="5360"/>
                  <a:pt x="75540" y="5308"/>
                </a:cubicBezTo>
                <a:cubicBezTo>
                  <a:pt x="74671" y="4821"/>
                  <a:pt x="73455" y="5065"/>
                  <a:pt x="72829" y="4022"/>
                </a:cubicBezTo>
                <a:lnTo>
                  <a:pt x="72829" y="4022"/>
                </a:lnTo>
                <a:cubicBezTo>
                  <a:pt x="73698" y="4057"/>
                  <a:pt x="74567" y="4196"/>
                  <a:pt x="75401" y="4439"/>
                </a:cubicBezTo>
                <a:cubicBezTo>
                  <a:pt x="75702" y="4514"/>
                  <a:pt x="76139" y="4550"/>
                  <a:pt x="76558" y="4550"/>
                </a:cubicBezTo>
                <a:cubicBezTo>
                  <a:pt x="77108" y="4550"/>
                  <a:pt x="77627" y="4488"/>
                  <a:pt x="77765" y="4370"/>
                </a:cubicBezTo>
                <a:cubicBezTo>
                  <a:pt x="74567" y="3500"/>
                  <a:pt x="71265" y="3083"/>
                  <a:pt x="67962" y="2736"/>
                </a:cubicBezTo>
                <a:lnTo>
                  <a:pt x="73941" y="2736"/>
                </a:lnTo>
                <a:cubicBezTo>
                  <a:pt x="73768" y="2562"/>
                  <a:pt x="73559" y="2458"/>
                  <a:pt x="73316" y="2423"/>
                </a:cubicBezTo>
                <a:cubicBezTo>
                  <a:pt x="71056" y="2353"/>
                  <a:pt x="68831" y="2075"/>
                  <a:pt x="66572" y="2075"/>
                </a:cubicBezTo>
                <a:cubicBezTo>
                  <a:pt x="66513" y="2077"/>
                  <a:pt x="66455" y="2077"/>
                  <a:pt x="66396" y="2077"/>
                </a:cubicBezTo>
                <a:cubicBezTo>
                  <a:pt x="64995" y="2077"/>
                  <a:pt x="63595" y="1693"/>
                  <a:pt x="62226" y="1693"/>
                </a:cubicBezTo>
                <a:cubicBezTo>
                  <a:pt x="60245" y="1693"/>
                  <a:pt x="58333" y="1310"/>
                  <a:pt x="56386" y="1241"/>
                </a:cubicBezTo>
                <a:cubicBezTo>
                  <a:pt x="53466" y="1137"/>
                  <a:pt x="50581" y="685"/>
                  <a:pt x="47626" y="685"/>
                </a:cubicBezTo>
                <a:cubicBezTo>
                  <a:pt x="47348" y="685"/>
                  <a:pt x="47070" y="685"/>
                  <a:pt x="46757" y="650"/>
                </a:cubicBezTo>
                <a:cubicBezTo>
                  <a:pt x="45227" y="407"/>
                  <a:pt x="43663" y="372"/>
                  <a:pt x="42099" y="268"/>
                </a:cubicBezTo>
                <a:cubicBezTo>
                  <a:pt x="41525" y="233"/>
                  <a:pt x="40943" y="224"/>
                  <a:pt x="40356" y="224"/>
                </a:cubicBezTo>
                <a:cubicBezTo>
                  <a:pt x="39770" y="224"/>
                  <a:pt x="39179" y="233"/>
                  <a:pt x="38588" y="233"/>
                </a:cubicBezTo>
                <a:cubicBezTo>
                  <a:pt x="36242" y="203"/>
                  <a:pt x="33920" y="1"/>
                  <a:pt x="31561"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 name="Google Shape;151;p20"/>
          <p:cNvSpPr txBox="1">
            <a:spLocks noGrp="1"/>
          </p:cNvSpPr>
          <p:nvPr>
            <p:ph type="title" idx="6"/>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5740260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65"/>
        <p:cNvGrpSpPr/>
        <p:nvPr/>
      </p:nvGrpSpPr>
      <p:grpSpPr>
        <a:xfrm>
          <a:off x="0" y="0"/>
          <a:ext cx="0" cy="0"/>
          <a:chOff x="0" y="0"/>
          <a:chExt cx="0" cy="0"/>
        </a:xfrm>
      </p:grpSpPr>
      <p:pic>
        <p:nvPicPr>
          <p:cNvPr id="166" name="Google Shape;166;p22"/>
          <p:cNvPicPr preferRelativeResize="0"/>
          <p:nvPr/>
        </p:nvPicPr>
        <p:blipFill>
          <a:blip r:embed="rId2">
            <a:alphaModFix amt="42000"/>
          </a:blip>
          <a:stretch>
            <a:fillRect/>
          </a:stretch>
        </p:blipFill>
        <p:spPr>
          <a:xfrm>
            <a:off x="0" y="0"/>
            <a:ext cx="12192000" cy="6858000"/>
          </a:xfrm>
          <a:prstGeom prst="rect">
            <a:avLst/>
          </a:prstGeom>
          <a:noFill/>
          <a:ln>
            <a:noFill/>
          </a:ln>
        </p:spPr>
      </p:pic>
      <p:sp>
        <p:nvSpPr>
          <p:cNvPr id="167" name="Google Shape;167;p22"/>
          <p:cNvSpPr/>
          <p:nvPr/>
        </p:nvSpPr>
        <p:spPr>
          <a:xfrm>
            <a:off x="966600" y="674467"/>
            <a:ext cx="10272000" cy="617200"/>
          </a:xfrm>
          <a:prstGeom prst="rect">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22"/>
          <p:cNvSpPr/>
          <p:nvPr/>
        </p:nvSpPr>
        <p:spPr>
          <a:xfrm>
            <a:off x="2598301" y="526300"/>
            <a:ext cx="6858948" cy="913515"/>
          </a:xfrm>
          <a:custGeom>
            <a:avLst/>
            <a:gdLst/>
            <a:ahLst/>
            <a:cxnLst/>
            <a:rect l="l" t="t" r="r" b="b"/>
            <a:pathLst>
              <a:path w="79678" h="21233" extrusionOk="0">
                <a:moveTo>
                  <a:pt x="4944" y="12256"/>
                </a:moveTo>
                <a:cubicBezTo>
                  <a:pt x="5136" y="12256"/>
                  <a:pt x="5329" y="12319"/>
                  <a:pt x="5528" y="12504"/>
                </a:cubicBezTo>
                <a:cubicBezTo>
                  <a:pt x="5518" y="12503"/>
                  <a:pt x="5507" y="12503"/>
                  <a:pt x="5497" y="12503"/>
                </a:cubicBezTo>
                <a:cubicBezTo>
                  <a:pt x="4978" y="12503"/>
                  <a:pt x="5411" y="13297"/>
                  <a:pt x="4867" y="13297"/>
                </a:cubicBezTo>
                <a:cubicBezTo>
                  <a:pt x="4809" y="13297"/>
                  <a:pt x="4741" y="13288"/>
                  <a:pt x="4659" y="13269"/>
                </a:cubicBezTo>
                <a:lnTo>
                  <a:pt x="4103" y="12469"/>
                </a:lnTo>
                <a:cubicBezTo>
                  <a:pt x="4391" y="12387"/>
                  <a:pt x="4666" y="12256"/>
                  <a:pt x="4944" y="12256"/>
                </a:cubicBezTo>
                <a:close/>
                <a:moveTo>
                  <a:pt x="47425" y="16396"/>
                </a:moveTo>
                <a:cubicBezTo>
                  <a:pt x="47891" y="16396"/>
                  <a:pt x="48353" y="16421"/>
                  <a:pt x="48808" y="16467"/>
                </a:cubicBezTo>
                <a:cubicBezTo>
                  <a:pt x="49573" y="16606"/>
                  <a:pt x="50337" y="16641"/>
                  <a:pt x="51102" y="16710"/>
                </a:cubicBezTo>
                <a:cubicBezTo>
                  <a:pt x="53397" y="16849"/>
                  <a:pt x="55726" y="16849"/>
                  <a:pt x="57985" y="17232"/>
                </a:cubicBezTo>
                <a:cubicBezTo>
                  <a:pt x="60419" y="17614"/>
                  <a:pt x="62887" y="17649"/>
                  <a:pt x="65285" y="18136"/>
                </a:cubicBezTo>
                <a:cubicBezTo>
                  <a:pt x="65425" y="18205"/>
                  <a:pt x="65598" y="18309"/>
                  <a:pt x="65737" y="18414"/>
                </a:cubicBezTo>
                <a:cubicBezTo>
                  <a:pt x="58924" y="17649"/>
                  <a:pt x="52284" y="16849"/>
                  <a:pt x="45610" y="16536"/>
                </a:cubicBezTo>
                <a:cubicBezTo>
                  <a:pt x="46217" y="16439"/>
                  <a:pt x="46824" y="16396"/>
                  <a:pt x="47425" y="16396"/>
                </a:cubicBezTo>
                <a:close/>
                <a:moveTo>
                  <a:pt x="24929" y="17094"/>
                </a:moveTo>
                <a:cubicBezTo>
                  <a:pt x="25612" y="17094"/>
                  <a:pt x="26294" y="17122"/>
                  <a:pt x="26977" y="17197"/>
                </a:cubicBezTo>
                <a:cubicBezTo>
                  <a:pt x="26699" y="17475"/>
                  <a:pt x="26699" y="17475"/>
                  <a:pt x="26351" y="17475"/>
                </a:cubicBezTo>
                <a:cubicBezTo>
                  <a:pt x="26026" y="17471"/>
                  <a:pt x="25701" y="17469"/>
                  <a:pt x="25375" y="17469"/>
                </a:cubicBezTo>
                <a:cubicBezTo>
                  <a:pt x="23059" y="17469"/>
                  <a:pt x="20742" y="17579"/>
                  <a:pt x="18425" y="17823"/>
                </a:cubicBezTo>
                <a:cubicBezTo>
                  <a:pt x="16930" y="17927"/>
                  <a:pt x="15401" y="18170"/>
                  <a:pt x="13941" y="18170"/>
                </a:cubicBezTo>
                <a:cubicBezTo>
                  <a:pt x="12029" y="18170"/>
                  <a:pt x="10186" y="18622"/>
                  <a:pt x="8275" y="18622"/>
                </a:cubicBezTo>
                <a:cubicBezTo>
                  <a:pt x="7232" y="18622"/>
                  <a:pt x="6119" y="18935"/>
                  <a:pt x="5042" y="19039"/>
                </a:cubicBezTo>
                <a:cubicBezTo>
                  <a:pt x="4908" y="19064"/>
                  <a:pt x="4765" y="19092"/>
                  <a:pt x="4623" y="19092"/>
                </a:cubicBezTo>
                <a:cubicBezTo>
                  <a:pt x="4360" y="19092"/>
                  <a:pt x="4098" y="18994"/>
                  <a:pt x="3894" y="18587"/>
                </a:cubicBezTo>
                <a:cubicBezTo>
                  <a:pt x="4937" y="18379"/>
                  <a:pt x="5911" y="18101"/>
                  <a:pt x="6884" y="17962"/>
                </a:cubicBezTo>
                <a:cubicBezTo>
                  <a:pt x="9292" y="17718"/>
                  <a:pt x="11700" y="17608"/>
                  <a:pt x="14109" y="17608"/>
                </a:cubicBezTo>
                <a:cubicBezTo>
                  <a:pt x="14447" y="17608"/>
                  <a:pt x="14785" y="17610"/>
                  <a:pt x="15123" y="17614"/>
                </a:cubicBezTo>
                <a:cubicBezTo>
                  <a:pt x="15783" y="17579"/>
                  <a:pt x="16479" y="17475"/>
                  <a:pt x="17139" y="17336"/>
                </a:cubicBezTo>
                <a:cubicBezTo>
                  <a:pt x="17243" y="17301"/>
                  <a:pt x="17348" y="17301"/>
                  <a:pt x="17452" y="17301"/>
                </a:cubicBezTo>
                <a:cubicBezTo>
                  <a:pt x="17905" y="17331"/>
                  <a:pt x="18357" y="17343"/>
                  <a:pt x="18809" y="17343"/>
                </a:cubicBezTo>
                <a:cubicBezTo>
                  <a:pt x="20858" y="17343"/>
                  <a:pt x="22895" y="17094"/>
                  <a:pt x="24929" y="17094"/>
                </a:cubicBezTo>
                <a:close/>
                <a:moveTo>
                  <a:pt x="31561" y="1"/>
                </a:moveTo>
                <a:cubicBezTo>
                  <a:pt x="31124" y="1"/>
                  <a:pt x="30685" y="8"/>
                  <a:pt x="30245" y="24"/>
                </a:cubicBezTo>
                <a:cubicBezTo>
                  <a:pt x="29630" y="47"/>
                  <a:pt x="29020" y="55"/>
                  <a:pt x="28411" y="55"/>
                </a:cubicBezTo>
                <a:cubicBezTo>
                  <a:pt x="27193" y="55"/>
                  <a:pt x="25980" y="24"/>
                  <a:pt x="24752" y="24"/>
                </a:cubicBezTo>
                <a:cubicBezTo>
                  <a:pt x="24196" y="24"/>
                  <a:pt x="23644" y="22"/>
                  <a:pt x="23095" y="22"/>
                </a:cubicBezTo>
                <a:cubicBezTo>
                  <a:pt x="21447" y="22"/>
                  <a:pt x="19824" y="42"/>
                  <a:pt x="18182" y="198"/>
                </a:cubicBezTo>
                <a:cubicBezTo>
                  <a:pt x="18146" y="201"/>
                  <a:pt x="18111" y="202"/>
                  <a:pt x="18076" y="202"/>
                </a:cubicBezTo>
                <a:cubicBezTo>
                  <a:pt x="17751" y="202"/>
                  <a:pt x="17423" y="99"/>
                  <a:pt x="17067" y="99"/>
                </a:cubicBezTo>
                <a:cubicBezTo>
                  <a:pt x="16966" y="99"/>
                  <a:pt x="16863" y="107"/>
                  <a:pt x="16757" y="128"/>
                </a:cubicBezTo>
                <a:cubicBezTo>
                  <a:pt x="15783" y="337"/>
                  <a:pt x="14775" y="476"/>
                  <a:pt x="13802" y="580"/>
                </a:cubicBezTo>
                <a:cubicBezTo>
                  <a:pt x="11890" y="754"/>
                  <a:pt x="9978" y="998"/>
                  <a:pt x="8066" y="1032"/>
                </a:cubicBezTo>
                <a:cubicBezTo>
                  <a:pt x="7994" y="1030"/>
                  <a:pt x="7922" y="1029"/>
                  <a:pt x="7850" y="1029"/>
                </a:cubicBezTo>
                <a:cubicBezTo>
                  <a:pt x="6914" y="1029"/>
                  <a:pt x="5985" y="1238"/>
                  <a:pt x="5146" y="1658"/>
                </a:cubicBezTo>
                <a:cubicBezTo>
                  <a:pt x="5598" y="2319"/>
                  <a:pt x="6328" y="2145"/>
                  <a:pt x="6954" y="2319"/>
                </a:cubicBezTo>
                <a:cubicBezTo>
                  <a:pt x="6571" y="2562"/>
                  <a:pt x="5876" y="2527"/>
                  <a:pt x="5980" y="3083"/>
                </a:cubicBezTo>
                <a:cubicBezTo>
                  <a:pt x="6056" y="3432"/>
                  <a:pt x="6238" y="3523"/>
                  <a:pt x="6459" y="3523"/>
                </a:cubicBezTo>
                <a:cubicBezTo>
                  <a:pt x="6699" y="3523"/>
                  <a:pt x="6984" y="3417"/>
                  <a:pt x="7231" y="3417"/>
                </a:cubicBezTo>
                <a:cubicBezTo>
                  <a:pt x="7279" y="3417"/>
                  <a:pt x="7326" y="3421"/>
                  <a:pt x="7371" y="3431"/>
                </a:cubicBezTo>
                <a:cubicBezTo>
                  <a:pt x="7018" y="4008"/>
                  <a:pt x="6400" y="4378"/>
                  <a:pt x="5734" y="4378"/>
                </a:cubicBezTo>
                <a:cubicBezTo>
                  <a:pt x="5677" y="4378"/>
                  <a:pt x="5620" y="4375"/>
                  <a:pt x="5563" y="4370"/>
                </a:cubicBezTo>
                <a:cubicBezTo>
                  <a:pt x="5525" y="4366"/>
                  <a:pt x="5488" y="4364"/>
                  <a:pt x="5451" y="4364"/>
                </a:cubicBezTo>
                <a:cubicBezTo>
                  <a:pt x="4778" y="4364"/>
                  <a:pt x="4277" y="4942"/>
                  <a:pt x="3651" y="5239"/>
                </a:cubicBezTo>
                <a:cubicBezTo>
                  <a:pt x="4068" y="5725"/>
                  <a:pt x="4624" y="5586"/>
                  <a:pt x="5007" y="5830"/>
                </a:cubicBezTo>
                <a:cubicBezTo>
                  <a:pt x="4659" y="6281"/>
                  <a:pt x="4381" y="6699"/>
                  <a:pt x="5215" y="6977"/>
                </a:cubicBezTo>
                <a:cubicBezTo>
                  <a:pt x="3373" y="7185"/>
                  <a:pt x="1565" y="7776"/>
                  <a:pt x="1" y="8715"/>
                </a:cubicBezTo>
                <a:cubicBezTo>
                  <a:pt x="220" y="8782"/>
                  <a:pt x="439" y="8807"/>
                  <a:pt x="660" y="8807"/>
                </a:cubicBezTo>
                <a:cubicBezTo>
                  <a:pt x="1255" y="8807"/>
                  <a:pt x="1868" y="8629"/>
                  <a:pt x="2546" y="8629"/>
                </a:cubicBezTo>
                <a:cubicBezTo>
                  <a:pt x="2658" y="8629"/>
                  <a:pt x="2771" y="8634"/>
                  <a:pt x="2886" y="8645"/>
                </a:cubicBezTo>
                <a:cubicBezTo>
                  <a:pt x="2122" y="9132"/>
                  <a:pt x="1252" y="9097"/>
                  <a:pt x="731" y="9688"/>
                </a:cubicBezTo>
                <a:cubicBezTo>
                  <a:pt x="782" y="9919"/>
                  <a:pt x="966" y="10055"/>
                  <a:pt x="1170" y="10055"/>
                </a:cubicBezTo>
                <a:cubicBezTo>
                  <a:pt x="1243" y="10055"/>
                  <a:pt x="1318" y="10038"/>
                  <a:pt x="1391" y="10001"/>
                </a:cubicBezTo>
                <a:cubicBezTo>
                  <a:pt x="2122" y="9723"/>
                  <a:pt x="2921" y="9793"/>
                  <a:pt x="3651" y="9584"/>
                </a:cubicBezTo>
                <a:cubicBezTo>
                  <a:pt x="3937" y="9509"/>
                  <a:pt x="4217" y="9440"/>
                  <a:pt x="4488" y="9440"/>
                </a:cubicBezTo>
                <a:cubicBezTo>
                  <a:pt x="4841" y="9440"/>
                  <a:pt x="5178" y="9557"/>
                  <a:pt x="5494" y="9932"/>
                </a:cubicBezTo>
                <a:cubicBezTo>
                  <a:pt x="4972" y="10071"/>
                  <a:pt x="4903" y="10488"/>
                  <a:pt x="4763" y="10974"/>
                </a:cubicBezTo>
                <a:cubicBezTo>
                  <a:pt x="4464" y="10629"/>
                  <a:pt x="4119" y="10421"/>
                  <a:pt x="3738" y="10421"/>
                </a:cubicBezTo>
                <a:cubicBezTo>
                  <a:pt x="3544" y="10421"/>
                  <a:pt x="3341" y="10475"/>
                  <a:pt x="3130" y="10592"/>
                </a:cubicBezTo>
                <a:cubicBezTo>
                  <a:pt x="2991" y="11287"/>
                  <a:pt x="3651" y="11253"/>
                  <a:pt x="3964" y="11496"/>
                </a:cubicBezTo>
                <a:cubicBezTo>
                  <a:pt x="3443" y="12156"/>
                  <a:pt x="2434" y="11844"/>
                  <a:pt x="1809" y="12678"/>
                </a:cubicBezTo>
                <a:cubicBezTo>
                  <a:pt x="1862" y="12674"/>
                  <a:pt x="1914" y="12672"/>
                  <a:pt x="1964" y="12672"/>
                </a:cubicBezTo>
                <a:cubicBezTo>
                  <a:pt x="2729" y="12672"/>
                  <a:pt x="3129" y="13149"/>
                  <a:pt x="3651" y="13443"/>
                </a:cubicBezTo>
                <a:cubicBezTo>
                  <a:pt x="3164" y="13895"/>
                  <a:pt x="1982" y="13338"/>
                  <a:pt x="2017" y="14555"/>
                </a:cubicBezTo>
                <a:cubicBezTo>
                  <a:pt x="2368" y="14736"/>
                  <a:pt x="2715" y="14803"/>
                  <a:pt x="3060" y="14803"/>
                </a:cubicBezTo>
                <a:cubicBezTo>
                  <a:pt x="3844" y="14803"/>
                  <a:pt x="4617" y="14457"/>
                  <a:pt x="5389" y="14312"/>
                </a:cubicBezTo>
                <a:lnTo>
                  <a:pt x="5459" y="14555"/>
                </a:lnTo>
                <a:lnTo>
                  <a:pt x="1809" y="15633"/>
                </a:lnTo>
                <a:cubicBezTo>
                  <a:pt x="2204" y="16061"/>
                  <a:pt x="2639" y="16216"/>
                  <a:pt x="3102" y="16216"/>
                </a:cubicBezTo>
                <a:cubicBezTo>
                  <a:pt x="3615" y="16216"/>
                  <a:pt x="4162" y="16026"/>
                  <a:pt x="4729" y="15806"/>
                </a:cubicBezTo>
                <a:lnTo>
                  <a:pt x="4729" y="15806"/>
                </a:lnTo>
                <a:cubicBezTo>
                  <a:pt x="4520" y="16050"/>
                  <a:pt x="4485" y="16397"/>
                  <a:pt x="4624" y="16676"/>
                </a:cubicBezTo>
                <a:cubicBezTo>
                  <a:pt x="3860" y="16676"/>
                  <a:pt x="3130" y="17127"/>
                  <a:pt x="2782" y="17857"/>
                </a:cubicBezTo>
                <a:cubicBezTo>
                  <a:pt x="3025" y="18066"/>
                  <a:pt x="3547" y="18066"/>
                  <a:pt x="3303" y="18553"/>
                </a:cubicBezTo>
                <a:cubicBezTo>
                  <a:pt x="3157" y="18579"/>
                  <a:pt x="3011" y="18591"/>
                  <a:pt x="2865" y="18591"/>
                </a:cubicBezTo>
                <a:cubicBezTo>
                  <a:pt x="2629" y="18591"/>
                  <a:pt x="2393" y="18561"/>
                  <a:pt x="2156" y="18518"/>
                </a:cubicBezTo>
                <a:lnTo>
                  <a:pt x="2156" y="18518"/>
                </a:lnTo>
                <a:cubicBezTo>
                  <a:pt x="2330" y="19352"/>
                  <a:pt x="3130" y="18866"/>
                  <a:pt x="3512" y="19248"/>
                </a:cubicBezTo>
                <a:cubicBezTo>
                  <a:pt x="3439" y="19756"/>
                  <a:pt x="3165" y="19911"/>
                  <a:pt x="2840" y="19911"/>
                </a:cubicBezTo>
                <a:cubicBezTo>
                  <a:pt x="2699" y="19911"/>
                  <a:pt x="2547" y="19881"/>
                  <a:pt x="2400" y="19839"/>
                </a:cubicBezTo>
                <a:cubicBezTo>
                  <a:pt x="2155" y="19757"/>
                  <a:pt x="1899" y="19724"/>
                  <a:pt x="1645" y="19724"/>
                </a:cubicBezTo>
                <a:cubicBezTo>
                  <a:pt x="1465" y="19724"/>
                  <a:pt x="1286" y="19741"/>
                  <a:pt x="1113" y="19769"/>
                </a:cubicBezTo>
                <a:cubicBezTo>
                  <a:pt x="1391" y="20152"/>
                  <a:pt x="1774" y="20152"/>
                  <a:pt x="2017" y="20256"/>
                </a:cubicBezTo>
                <a:cubicBezTo>
                  <a:pt x="2618" y="20447"/>
                  <a:pt x="3239" y="20702"/>
                  <a:pt x="3900" y="20702"/>
                </a:cubicBezTo>
                <a:cubicBezTo>
                  <a:pt x="4080" y="20702"/>
                  <a:pt x="4264" y="20683"/>
                  <a:pt x="4451" y="20638"/>
                </a:cubicBezTo>
                <a:cubicBezTo>
                  <a:pt x="7475" y="19978"/>
                  <a:pt x="10569" y="19630"/>
                  <a:pt x="13698" y="19561"/>
                </a:cubicBezTo>
                <a:cubicBezTo>
                  <a:pt x="14671" y="19526"/>
                  <a:pt x="15644" y="19491"/>
                  <a:pt x="16618" y="19387"/>
                </a:cubicBezTo>
                <a:cubicBezTo>
                  <a:pt x="18947" y="19213"/>
                  <a:pt x="21241" y="18970"/>
                  <a:pt x="23570" y="18796"/>
                </a:cubicBezTo>
                <a:cubicBezTo>
                  <a:pt x="24856" y="18692"/>
                  <a:pt x="26108" y="18727"/>
                  <a:pt x="27394" y="18657"/>
                </a:cubicBezTo>
                <a:cubicBezTo>
                  <a:pt x="30001" y="18518"/>
                  <a:pt x="32643" y="18414"/>
                  <a:pt x="35250" y="18309"/>
                </a:cubicBezTo>
                <a:cubicBezTo>
                  <a:pt x="35911" y="18286"/>
                  <a:pt x="36575" y="18278"/>
                  <a:pt x="37241" y="18278"/>
                </a:cubicBezTo>
                <a:cubicBezTo>
                  <a:pt x="38572" y="18278"/>
                  <a:pt x="39909" y="18309"/>
                  <a:pt x="41230" y="18309"/>
                </a:cubicBezTo>
                <a:cubicBezTo>
                  <a:pt x="44880" y="18344"/>
                  <a:pt x="48530" y="18344"/>
                  <a:pt x="52180" y="18587"/>
                </a:cubicBezTo>
                <a:cubicBezTo>
                  <a:pt x="54509" y="18761"/>
                  <a:pt x="56838" y="18970"/>
                  <a:pt x="59132" y="19144"/>
                </a:cubicBezTo>
                <a:cubicBezTo>
                  <a:pt x="60453" y="19248"/>
                  <a:pt x="61809" y="19317"/>
                  <a:pt x="63130" y="19457"/>
                </a:cubicBezTo>
                <a:cubicBezTo>
                  <a:pt x="65112" y="19665"/>
                  <a:pt x="67058" y="19943"/>
                  <a:pt x="69075" y="20256"/>
                </a:cubicBezTo>
                <a:cubicBezTo>
                  <a:pt x="71056" y="20534"/>
                  <a:pt x="73072" y="20673"/>
                  <a:pt x="75054" y="21125"/>
                </a:cubicBezTo>
                <a:cubicBezTo>
                  <a:pt x="75302" y="21172"/>
                  <a:pt x="75578" y="21232"/>
                  <a:pt x="75867" y="21232"/>
                </a:cubicBezTo>
                <a:cubicBezTo>
                  <a:pt x="76224" y="21232"/>
                  <a:pt x="76600" y="21139"/>
                  <a:pt x="76966" y="20812"/>
                </a:cubicBezTo>
                <a:lnTo>
                  <a:pt x="74984" y="19735"/>
                </a:lnTo>
                <a:cubicBezTo>
                  <a:pt x="75386" y="19735"/>
                  <a:pt x="75741" y="19886"/>
                  <a:pt x="76057" y="19886"/>
                </a:cubicBezTo>
                <a:cubicBezTo>
                  <a:pt x="76287" y="19886"/>
                  <a:pt x="76497" y="19805"/>
                  <a:pt x="76688" y="19526"/>
                </a:cubicBezTo>
                <a:cubicBezTo>
                  <a:pt x="76340" y="19178"/>
                  <a:pt x="75923" y="18866"/>
                  <a:pt x="75471" y="18657"/>
                </a:cubicBezTo>
                <a:lnTo>
                  <a:pt x="76271" y="18622"/>
                </a:lnTo>
                <a:cubicBezTo>
                  <a:pt x="76166" y="17857"/>
                  <a:pt x="75749" y="17579"/>
                  <a:pt x="75019" y="17475"/>
                </a:cubicBezTo>
                <a:cubicBezTo>
                  <a:pt x="74393" y="17440"/>
                  <a:pt x="73802" y="17301"/>
                  <a:pt x="73177" y="17197"/>
                </a:cubicBezTo>
                <a:cubicBezTo>
                  <a:pt x="72516" y="17058"/>
                  <a:pt x="71751" y="17093"/>
                  <a:pt x="71021" y="16363"/>
                </a:cubicBezTo>
                <a:lnTo>
                  <a:pt x="71021" y="16363"/>
                </a:lnTo>
                <a:cubicBezTo>
                  <a:pt x="71179" y="16392"/>
                  <a:pt x="71329" y="16403"/>
                  <a:pt x="71472" y="16403"/>
                </a:cubicBezTo>
                <a:cubicBezTo>
                  <a:pt x="72017" y="16403"/>
                  <a:pt x="72473" y="16237"/>
                  <a:pt x="72929" y="16237"/>
                </a:cubicBezTo>
                <a:cubicBezTo>
                  <a:pt x="73069" y="16237"/>
                  <a:pt x="73208" y="16252"/>
                  <a:pt x="73350" y="16293"/>
                </a:cubicBezTo>
                <a:cubicBezTo>
                  <a:pt x="74359" y="16571"/>
                  <a:pt x="75401" y="16641"/>
                  <a:pt x="76375" y="16919"/>
                </a:cubicBezTo>
                <a:cubicBezTo>
                  <a:pt x="76494" y="16955"/>
                  <a:pt x="76596" y="16973"/>
                  <a:pt x="76687" y="16973"/>
                </a:cubicBezTo>
                <a:cubicBezTo>
                  <a:pt x="76944" y="16973"/>
                  <a:pt x="77118" y="16837"/>
                  <a:pt x="77348" y="16606"/>
                </a:cubicBezTo>
                <a:cubicBezTo>
                  <a:pt x="75958" y="15424"/>
                  <a:pt x="74185" y="15563"/>
                  <a:pt x="72551" y="15215"/>
                </a:cubicBezTo>
                <a:cubicBezTo>
                  <a:pt x="72644" y="15030"/>
                  <a:pt x="72767" y="14999"/>
                  <a:pt x="72891" y="14999"/>
                </a:cubicBezTo>
                <a:cubicBezTo>
                  <a:pt x="72953" y="14999"/>
                  <a:pt x="73014" y="15007"/>
                  <a:pt x="73072" y="15007"/>
                </a:cubicBezTo>
                <a:cubicBezTo>
                  <a:pt x="74150" y="15076"/>
                  <a:pt x="75228" y="15215"/>
                  <a:pt x="76305" y="15424"/>
                </a:cubicBezTo>
                <a:cubicBezTo>
                  <a:pt x="76548" y="15469"/>
                  <a:pt x="76748" y="15495"/>
                  <a:pt x="76916" y="15495"/>
                </a:cubicBezTo>
                <a:cubicBezTo>
                  <a:pt x="77399" y="15495"/>
                  <a:pt x="77611" y="15278"/>
                  <a:pt x="77765" y="14659"/>
                </a:cubicBezTo>
                <a:cubicBezTo>
                  <a:pt x="76271" y="13895"/>
                  <a:pt x="74532" y="13929"/>
                  <a:pt x="72829" y="13512"/>
                </a:cubicBezTo>
                <a:cubicBezTo>
                  <a:pt x="73041" y="13300"/>
                  <a:pt x="73294" y="13209"/>
                  <a:pt x="73557" y="13209"/>
                </a:cubicBezTo>
                <a:cubicBezTo>
                  <a:pt x="73638" y="13209"/>
                  <a:pt x="73720" y="13218"/>
                  <a:pt x="73802" y="13234"/>
                </a:cubicBezTo>
                <a:cubicBezTo>
                  <a:pt x="74810" y="13408"/>
                  <a:pt x="75853" y="13582"/>
                  <a:pt x="76861" y="13790"/>
                </a:cubicBezTo>
                <a:cubicBezTo>
                  <a:pt x="77006" y="13846"/>
                  <a:pt x="77153" y="13873"/>
                  <a:pt x="77299" y="13873"/>
                </a:cubicBezTo>
                <a:cubicBezTo>
                  <a:pt x="77610" y="13873"/>
                  <a:pt x="77911" y="13749"/>
                  <a:pt x="78148" y="13512"/>
                </a:cubicBezTo>
                <a:cubicBezTo>
                  <a:pt x="77696" y="13095"/>
                  <a:pt x="77140" y="12782"/>
                  <a:pt x="76514" y="12608"/>
                </a:cubicBezTo>
                <a:cubicBezTo>
                  <a:pt x="75054" y="12261"/>
                  <a:pt x="73489" y="12226"/>
                  <a:pt x="72238" y="11183"/>
                </a:cubicBezTo>
                <a:cubicBezTo>
                  <a:pt x="72308" y="11166"/>
                  <a:pt x="72377" y="11157"/>
                  <a:pt x="72447" y="11157"/>
                </a:cubicBezTo>
                <a:cubicBezTo>
                  <a:pt x="72516" y="11157"/>
                  <a:pt x="72586" y="11166"/>
                  <a:pt x="72655" y="11183"/>
                </a:cubicBezTo>
                <a:cubicBezTo>
                  <a:pt x="74150" y="11426"/>
                  <a:pt x="75610" y="11704"/>
                  <a:pt x="77070" y="11983"/>
                </a:cubicBezTo>
                <a:cubicBezTo>
                  <a:pt x="77204" y="12005"/>
                  <a:pt x="77344" y="12020"/>
                  <a:pt x="77481" y="12020"/>
                </a:cubicBezTo>
                <a:cubicBezTo>
                  <a:pt x="77771" y="12020"/>
                  <a:pt x="78041" y="11952"/>
                  <a:pt x="78182" y="11739"/>
                </a:cubicBezTo>
                <a:cubicBezTo>
                  <a:pt x="78426" y="11426"/>
                  <a:pt x="78009" y="11253"/>
                  <a:pt x="77835" y="11044"/>
                </a:cubicBezTo>
                <a:cubicBezTo>
                  <a:pt x="77964" y="10886"/>
                  <a:pt x="78116" y="10859"/>
                  <a:pt x="78271" y="10859"/>
                </a:cubicBezTo>
                <a:cubicBezTo>
                  <a:pt x="78354" y="10859"/>
                  <a:pt x="78438" y="10867"/>
                  <a:pt x="78519" y="10867"/>
                </a:cubicBezTo>
                <a:cubicBezTo>
                  <a:pt x="78652" y="10867"/>
                  <a:pt x="78776" y="10845"/>
                  <a:pt x="78878" y="10731"/>
                </a:cubicBezTo>
                <a:cubicBezTo>
                  <a:pt x="78773" y="10244"/>
                  <a:pt x="78078" y="10488"/>
                  <a:pt x="78009" y="9966"/>
                </a:cubicBezTo>
                <a:cubicBezTo>
                  <a:pt x="78218" y="9757"/>
                  <a:pt x="78471" y="9727"/>
                  <a:pt x="78738" y="9727"/>
                </a:cubicBezTo>
                <a:cubicBezTo>
                  <a:pt x="78849" y="9727"/>
                  <a:pt x="78962" y="9732"/>
                  <a:pt x="79075" y="9732"/>
                </a:cubicBezTo>
                <a:cubicBezTo>
                  <a:pt x="79280" y="9732"/>
                  <a:pt x="79485" y="9715"/>
                  <a:pt x="79677" y="9619"/>
                </a:cubicBezTo>
                <a:cubicBezTo>
                  <a:pt x="79156" y="8750"/>
                  <a:pt x="78287" y="8680"/>
                  <a:pt x="77487" y="8472"/>
                </a:cubicBezTo>
                <a:cubicBezTo>
                  <a:pt x="77001" y="8332"/>
                  <a:pt x="76340" y="8506"/>
                  <a:pt x="76166" y="7742"/>
                </a:cubicBezTo>
                <a:cubicBezTo>
                  <a:pt x="76043" y="7827"/>
                  <a:pt x="75801" y="7866"/>
                  <a:pt x="75490" y="7866"/>
                </a:cubicBezTo>
                <a:cubicBezTo>
                  <a:pt x="74663" y="7866"/>
                  <a:pt x="73350" y="7590"/>
                  <a:pt x="72516" y="7185"/>
                </a:cubicBezTo>
                <a:cubicBezTo>
                  <a:pt x="72968" y="6699"/>
                  <a:pt x="73872" y="7116"/>
                  <a:pt x="74220" y="6421"/>
                </a:cubicBezTo>
                <a:cubicBezTo>
                  <a:pt x="73976" y="6177"/>
                  <a:pt x="73629" y="6177"/>
                  <a:pt x="73246" y="5934"/>
                </a:cubicBezTo>
                <a:cubicBezTo>
                  <a:pt x="73559" y="5830"/>
                  <a:pt x="73802" y="5517"/>
                  <a:pt x="73837" y="5169"/>
                </a:cubicBezTo>
                <a:cubicBezTo>
                  <a:pt x="74282" y="5195"/>
                  <a:pt x="74688" y="5379"/>
                  <a:pt x="75114" y="5379"/>
                </a:cubicBezTo>
                <a:cubicBezTo>
                  <a:pt x="75253" y="5379"/>
                  <a:pt x="75395" y="5360"/>
                  <a:pt x="75540" y="5308"/>
                </a:cubicBezTo>
                <a:cubicBezTo>
                  <a:pt x="74671" y="4821"/>
                  <a:pt x="73455" y="5065"/>
                  <a:pt x="72829" y="4022"/>
                </a:cubicBezTo>
                <a:lnTo>
                  <a:pt x="72829" y="4022"/>
                </a:lnTo>
                <a:cubicBezTo>
                  <a:pt x="73698" y="4057"/>
                  <a:pt x="74567" y="4196"/>
                  <a:pt x="75401" y="4439"/>
                </a:cubicBezTo>
                <a:cubicBezTo>
                  <a:pt x="75702" y="4514"/>
                  <a:pt x="76139" y="4550"/>
                  <a:pt x="76558" y="4550"/>
                </a:cubicBezTo>
                <a:cubicBezTo>
                  <a:pt x="77108" y="4550"/>
                  <a:pt x="77627" y="4488"/>
                  <a:pt x="77765" y="4370"/>
                </a:cubicBezTo>
                <a:cubicBezTo>
                  <a:pt x="74567" y="3500"/>
                  <a:pt x="71265" y="3083"/>
                  <a:pt x="67962" y="2736"/>
                </a:cubicBezTo>
                <a:lnTo>
                  <a:pt x="73941" y="2736"/>
                </a:lnTo>
                <a:cubicBezTo>
                  <a:pt x="73768" y="2562"/>
                  <a:pt x="73559" y="2458"/>
                  <a:pt x="73316" y="2423"/>
                </a:cubicBezTo>
                <a:cubicBezTo>
                  <a:pt x="71056" y="2353"/>
                  <a:pt x="68831" y="2075"/>
                  <a:pt x="66572" y="2075"/>
                </a:cubicBezTo>
                <a:cubicBezTo>
                  <a:pt x="66513" y="2077"/>
                  <a:pt x="66455" y="2077"/>
                  <a:pt x="66396" y="2077"/>
                </a:cubicBezTo>
                <a:cubicBezTo>
                  <a:pt x="64995" y="2077"/>
                  <a:pt x="63595" y="1693"/>
                  <a:pt x="62226" y="1693"/>
                </a:cubicBezTo>
                <a:cubicBezTo>
                  <a:pt x="60245" y="1693"/>
                  <a:pt x="58333" y="1310"/>
                  <a:pt x="56386" y="1241"/>
                </a:cubicBezTo>
                <a:cubicBezTo>
                  <a:pt x="53466" y="1137"/>
                  <a:pt x="50581" y="685"/>
                  <a:pt x="47626" y="685"/>
                </a:cubicBezTo>
                <a:cubicBezTo>
                  <a:pt x="47348" y="685"/>
                  <a:pt x="47070" y="685"/>
                  <a:pt x="46757" y="650"/>
                </a:cubicBezTo>
                <a:cubicBezTo>
                  <a:pt x="45227" y="407"/>
                  <a:pt x="43663" y="372"/>
                  <a:pt x="42099" y="268"/>
                </a:cubicBezTo>
                <a:cubicBezTo>
                  <a:pt x="41525" y="233"/>
                  <a:pt x="40943" y="224"/>
                  <a:pt x="40356" y="224"/>
                </a:cubicBezTo>
                <a:cubicBezTo>
                  <a:pt x="39770" y="224"/>
                  <a:pt x="39179" y="233"/>
                  <a:pt x="38588" y="233"/>
                </a:cubicBezTo>
                <a:cubicBezTo>
                  <a:pt x="36242" y="203"/>
                  <a:pt x="33920" y="1"/>
                  <a:pt x="31561"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9" name="Google Shape;169;p22"/>
          <p:cNvSpPr/>
          <p:nvPr/>
        </p:nvSpPr>
        <p:spPr>
          <a:xfrm>
            <a:off x="0" y="6263233"/>
            <a:ext cx="12192000" cy="594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70" name="Google Shape;170;p22"/>
          <p:cNvPicPr preferRelativeResize="0"/>
          <p:nvPr/>
        </p:nvPicPr>
        <p:blipFill rotWithShape="1">
          <a:blip r:embed="rId3">
            <a:alphaModFix/>
          </a:blip>
          <a:srcRect t="87657"/>
          <a:stretch/>
        </p:blipFill>
        <p:spPr>
          <a:xfrm>
            <a:off x="0" y="6338001"/>
            <a:ext cx="12192000" cy="519999"/>
          </a:xfrm>
          <a:prstGeom prst="rect">
            <a:avLst/>
          </a:prstGeom>
          <a:noFill/>
          <a:ln>
            <a:noFill/>
          </a:ln>
        </p:spPr>
      </p:pic>
      <p:sp>
        <p:nvSpPr>
          <p:cNvPr id="171" name="Google Shape;171;p22"/>
          <p:cNvSpPr txBox="1">
            <a:spLocks noGrp="1"/>
          </p:cNvSpPr>
          <p:nvPr>
            <p:ph type="title"/>
          </p:nvPr>
        </p:nvSpPr>
        <p:spPr>
          <a:xfrm>
            <a:off x="1471033" y="1837400"/>
            <a:ext cx="1762000" cy="62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72" name="Google Shape;172;p22"/>
          <p:cNvSpPr txBox="1">
            <a:spLocks noGrp="1"/>
          </p:cNvSpPr>
          <p:nvPr>
            <p:ph type="subTitle" idx="1"/>
          </p:nvPr>
        </p:nvSpPr>
        <p:spPr>
          <a:xfrm>
            <a:off x="1065833" y="5057833"/>
            <a:ext cx="2572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22"/>
          <p:cNvSpPr txBox="1">
            <a:spLocks noGrp="1"/>
          </p:cNvSpPr>
          <p:nvPr>
            <p:ph type="title" idx="2"/>
          </p:nvPr>
        </p:nvSpPr>
        <p:spPr>
          <a:xfrm>
            <a:off x="8958369" y="1837400"/>
            <a:ext cx="1762000" cy="62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74" name="Google Shape;174;p22"/>
          <p:cNvSpPr txBox="1">
            <a:spLocks noGrp="1"/>
          </p:cNvSpPr>
          <p:nvPr>
            <p:ph type="subTitle" idx="3"/>
          </p:nvPr>
        </p:nvSpPr>
        <p:spPr>
          <a:xfrm>
            <a:off x="8554581" y="5057833"/>
            <a:ext cx="2569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22"/>
          <p:cNvSpPr txBox="1">
            <a:spLocks noGrp="1"/>
          </p:cNvSpPr>
          <p:nvPr>
            <p:ph type="title" idx="4"/>
          </p:nvPr>
        </p:nvSpPr>
        <p:spPr>
          <a:xfrm>
            <a:off x="3922335" y="1837400"/>
            <a:ext cx="1842000" cy="62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76" name="Google Shape;176;p22"/>
          <p:cNvSpPr txBox="1">
            <a:spLocks noGrp="1"/>
          </p:cNvSpPr>
          <p:nvPr>
            <p:ph type="subTitle" idx="5"/>
          </p:nvPr>
        </p:nvSpPr>
        <p:spPr>
          <a:xfrm>
            <a:off x="3563016" y="5057833"/>
            <a:ext cx="2572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2"/>
          <p:cNvSpPr txBox="1">
            <a:spLocks noGrp="1"/>
          </p:cNvSpPr>
          <p:nvPr>
            <p:ph type="title" idx="6"/>
          </p:nvPr>
        </p:nvSpPr>
        <p:spPr>
          <a:xfrm>
            <a:off x="6447485" y="1837400"/>
            <a:ext cx="1762000" cy="62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78" name="Google Shape;178;p22"/>
          <p:cNvSpPr txBox="1">
            <a:spLocks noGrp="1"/>
          </p:cNvSpPr>
          <p:nvPr>
            <p:ph type="subTitle" idx="7"/>
          </p:nvPr>
        </p:nvSpPr>
        <p:spPr>
          <a:xfrm>
            <a:off x="6060199" y="5057833"/>
            <a:ext cx="2569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2"/>
          <p:cNvSpPr txBox="1">
            <a:spLocks noGrp="1"/>
          </p:cNvSpPr>
          <p:nvPr>
            <p:ph type="title" idx="8"/>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1801175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80"/>
        <p:cNvGrpSpPr/>
        <p:nvPr/>
      </p:nvGrpSpPr>
      <p:grpSpPr>
        <a:xfrm>
          <a:off x="0" y="0"/>
          <a:ext cx="0" cy="0"/>
          <a:chOff x="0" y="0"/>
          <a:chExt cx="0" cy="0"/>
        </a:xfrm>
      </p:grpSpPr>
      <p:pic>
        <p:nvPicPr>
          <p:cNvPr id="181" name="Google Shape;181;p23"/>
          <p:cNvPicPr preferRelativeResize="0"/>
          <p:nvPr/>
        </p:nvPicPr>
        <p:blipFill>
          <a:blip r:embed="rId2">
            <a:alphaModFix amt="42000"/>
          </a:blip>
          <a:stretch>
            <a:fillRect/>
          </a:stretch>
        </p:blipFill>
        <p:spPr>
          <a:xfrm>
            <a:off x="0" y="0"/>
            <a:ext cx="12192000" cy="6858000"/>
          </a:xfrm>
          <a:prstGeom prst="rect">
            <a:avLst/>
          </a:prstGeom>
          <a:noFill/>
          <a:ln>
            <a:noFill/>
          </a:ln>
        </p:spPr>
      </p:pic>
      <p:sp>
        <p:nvSpPr>
          <p:cNvPr id="182" name="Google Shape;182;p23"/>
          <p:cNvSpPr/>
          <p:nvPr/>
        </p:nvSpPr>
        <p:spPr>
          <a:xfrm>
            <a:off x="966600" y="674467"/>
            <a:ext cx="10272000" cy="617200"/>
          </a:xfrm>
          <a:prstGeom prst="rect">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3" name="Google Shape;183;p23"/>
          <p:cNvSpPr/>
          <p:nvPr/>
        </p:nvSpPr>
        <p:spPr>
          <a:xfrm>
            <a:off x="2598301" y="526300"/>
            <a:ext cx="6858948" cy="913515"/>
          </a:xfrm>
          <a:custGeom>
            <a:avLst/>
            <a:gdLst/>
            <a:ahLst/>
            <a:cxnLst/>
            <a:rect l="l" t="t" r="r" b="b"/>
            <a:pathLst>
              <a:path w="79678" h="21233" extrusionOk="0">
                <a:moveTo>
                  <a:pt x="4944" y="12256"/>
                </a:moveTo>
                <a:cubicBezTo>
                  <a:pt x="5136" y="12256"/>
                  <a:pt x="5329" y="12319"/>
                  <a:pt x="5528" y="12504"/>
                </a:cubicBezTo>
                <a:cubicBezTo>
                  <a:pt x="5518" y="12503"/>
                  <a:pt x="5507" y="12503"/>
                  <a:pt x="5497" y="12503"/>
                </a:cubicBezTo>
                <a:cubicBezTo>
                  <a:pt x="4978" y="12503"/>
                  <a:pt x="5411" y="13297"/>
                  <a:pt x="4867" y="13297"/>
                </a:cubicBezTo>
                <a:cubicBezTo>
                  <a:pt x="4809" y="13297"/>
                  <a:pt x="4741" y="13288"/>
                  <a:pt x="4659" y="13269"/>
                </a:cubicBezTo>
                <a:lnTo>
                  <a:pt x="4103" y="12469"/>
                </a:lnTo>
                <a:cubicBezTo>
                  <a:pt x="4391" y="12387"/>
                  <a:pt x="4666" y="12256"/>
                  <a:pt x="4944" y="12256"/>
                </a:cubicBezTo>
                <a:close/>
                <a:moveTo>
                  <a:pt x="47425" y="16396"/>
                </a:moveTo>
                <a:cubicBezTo>
                  <a:pt x="47891" y="16396"/>
                  <a:pt x="48353" y="16421"/>
                  <a:pt x="48808" y="16467"/>
                </a:cubicBezTo>
                <a:cubicBezTo>
                  <a:pt x="49573" y="16606"/>
                  <a:pt x="50337" y="16641"/>
                  <a:pt x="51102" y="16710"/>
                </a:cubicBezTo>
                <a:cubicBezTo>
                  <a:pt x="53397" y="16849"/>
                  <a:pt x="55726" y="16849"/>
                  <a:pt x="57985" y="17232"/>
                </a:cubicBezTo>
                <a:cubicBezTo>
                  <a:pt x="60419" y="17614"/>
                  <a:pt x="62887" y="17649"/>
                  <a:pt x="65285" y="18136"/>
                </a:cubicBezTo>
                <a:cubicBezTo>
                  <a:pt x="65425" y="18205"/>
                  <a:pt x="65598" y="18309"/>
                  <a:pt x="65737" y="18414"/>
                </a:cubicBezTo>
                <a:cubicBezTo>
                  <a:pt x="58924" y="17649"/>
                  <a:pt x="52284" y="16849"/>
                  <a:pt x="45610" y="16536"/>
                </a:cubicBezTo>
                <a:cubicBezTo>
                  <a:pt x="46217" y="16439"/>
                  <a:pt x="46824" y="16396"/>
                  <a:pt x="47425" y="16396"/>
                </a:cubicBezTo>
                <a:close/>
                <a:moveTo>
                  <a:pt x="24929" y="17094"/>
                </a:moveTo>
                <a:cubicBezTo>
                  <a:pt x="25612" y="17094"/>
                  <a:pt x="26294" y="17122"/>
                  <a:pt x="26977" y="17197"/>
                </a:cubicBezTo>
                <a:cubicBezTo>
                  <a:pt x="26699" y="17475"/>
                  <a:pt x="26699" y="17475"/>
                  <a:pt x="26351" y="17475"/>
                </a:cubicBezTo>
                <a:cubicBezTo>
                  <a:pt x="26026" y="17471"/>
                  <a:pt x="25701" y="17469"/>
                  <a:pt x="25375" y="17469"/>
                </a:cubicBezTo>
                <a:cubicBezTo>
                  <a:pt x="23059" y="17469"/>
                  <a:pt x="20742" y="17579"/>
                  <a:pt x="18425" y="17823"/>
                </a:cubicBezTo>
                <a:cubicBezTo>
                  <a:pt x="16930" y="17927"/>
                  <a:pt x="15401" y="18170"/>
                  <a:pt x="13941" y="18170"/>
                </a:cubicBezTo>
                <a:cubicBezTo>
                  <a:pt x="12029" y="18170"/>
                  <a:pt x="10186" y="18622"/>
                  <a:pt x="8275" y="18622"/>
                </a:cubicBezTo>
                <a:cubicBezTo>
                  <a:pt x="7232" y="18622"/>
                  <a:pt x="6119" y="18935"/>
                  <a:pt x="5042" y="19039"/>
                </a:cubicBezTo>
                <a:cubicBezTo>
                  <a:pt x="4908" y="19064"/>
                  <a:pt x="4765" y="19092"/>
                  <a:pt x="4623" y="19092"/>
                </a:cubicBezTo>
                <a:cubicBezTo>
                  <a:pt x="4360" y="19092"/>
                  <a:pt x="4098" y="18994"/>
                  <a:pt x="3894" y="18587"/>
                </a:cubicBezTo>
                <a:cubicBezTo>
                  <a:pt x="4937" y="18379"/>
                  <a:pt x="5911" y="18101"/>
                  <a:pt x="6884" y="17962"/>
                </a:cubicBezTo>
                <a:cubicBezTo>
                  <a:pt x="9292" y="17718"/>
                  <a:pt x="11700" y="17608"/>
                  <a:pt x="14109" y="17608"/>
                </a:cubicBezTo>
                <a:cubicBezTo>
                  <a:pt x="14447" y="17608"/>
                  <a:pt x="14785" y="17610"/>
                  <a:pt x="15123" y="17614"/>
                </a:cubicBezTo>
                <a:cubicBezTo>
                  <a:pt x="15783" y="17579"/>
                  <a:pt x="16479" y="17475"/>
                  <a:pt x="17139" y="17336"/>
                </a:cubicBezTo>
                <a:cubicBezTo>
                  <a:pt x="17243" y="17301"/>
                  <a:pt x="17348" y="17301"/>
                  <a:pt x="17452" y="17301"/>
                </a:cubicBezTo>
                <a:cubicBezTo>
                  <a:pt x="17905" y="17331"/>
                  <a:pt x="18357" y="17343"/>
                  <a:pt x="18809" y="17343"/>
                </a:cubicBezTo>
                <a:cubicBezTo>
                  <a:pt x="20858" y="17343"/>
                  <a:pt x="22895" y="17094"/>
                  <a:pt x="24929" y="17094"/>
                </a:cubicBezTo>
                <a:close/>
                <a:moveTo>
                  <a:pt x="31561" y="1"/>
                </a:moveTo>
                <a:cubicBezTo>
                  <a:pt x="31124" y="1"/>
                  <a:pt x="30685" y="8"/>
                  <a:pt x="30245" y="24"/>
                </a:cubicBezTo>
                <a:cubicBezTo>
                  <a:pt x="29630" y="47"/>
                  <a:pt x="29020" y="55"/>
                  <a:pt x="28411" y="55"/>
                </a:cubicBezTo>
                <a:cubicBezTo>
                  <a:pt x="27193" y="55"/>
                  <a:pt x="25980" y="24"/>
                  <a:pt x="24752" y="24"/>
                </a:cubicBezTo>
                <a:cubicBezTo>
                  <a:pt x="24196" y="24"/>
                  <a:pt x="23644" y="22"/>
                  <a:pt x="23095" y="22"/>
                </a:cubicBezTo>
                <a:cubicBezTo>
                  <a:pt x="21447" y="22"/>
                  <a:pt x="19824" y="42"/>
                  <a:pt x="18182" y="198"/>
                </a:cubicBezTo>
                <a:cubicBezTo>
                  <a:pt x="18146" y="201"/>
                  <a:pt x="18111" y="202"/>
                  <a:pt x="18076" y="202"/>
                </a:cubicBezTo>
                <a:cubicBezTo>
                  <a:pt x="17751" y="202"/>
                  <a:pt x="17423" y="99"/>
                  <a:pt x="17067" y="99"/>
                </a:cubicBezTo>
                <a:cubicBezTo>
                  <a:pt x="16966" y="99"/>
                  <a:pt x="16863" y="107"/>
                  <a:pt x="16757" y="128"/>
                </a:cubicBezTo>
                <a:cubicBezTo>
                  <a:pt x="15783" y="337"/>
                  <a:pt x="14775" y="476"/>
                  <a:pt x="13802" y="580"/>
                </a:cubicBezTo>
                <a:cubicBezTo>
                  <a:pt x="11890" y="754"/>
                  <a:pt x="9978" y="998"/>
                  <a:pt x="8066" y="1032"/>
                </a:cubicBezTo>
                <a:cubicBezTo>
                  <a:pt x="7994" y="1030"/>
                  <a:pt x="7922" y="1029"/>
                  <a:pt x="7850" y="1029"/>
                </a:cubicBezTo>
                <a:cubicBezTo>
                  <a:pt x="6914" y="1029"/>
                  <a:pt x="5985" y="1238"/>
                  <a:pt x="5146" y="1658"/>
                </a:cubicBezTo>
                <a:cubicBezTo>
                  <a:pt x="5598" y="2319"/>
                  <a:pt x="6328" y="2145"/>
                  <a:pt x="6954" y="2319"/>
                </a:cubicBezTo>
                <a:cubicBezTo>
                  <a:pt x="6571" y="2562"/>
                  <a:pt x="5876" y="2527"/>
                  <a:pt x="5980" y="3083"/>
                </a:cubicBezTo>
                <a:cubicBezTo>
                  <a:pt x="6056" y="3432"/>
                  <a:pt x="6238" y="3523"/>
                  <a:pt x="6459" y="3523"/>
                </a:cubicBezTo>
                <a:cubicBezTo>
                  <a:pt x="6699" y="3523"/>
                  <a:pt x="6984" y="3417"/>
                  <a:pt x="7231" y="3417"/>
                </a:cubicBezTo>
                <a:cubicBezTo>
                  <a:pt x="7279" y="3417"/>
                  <a:pt x="7326" y="3421"/>
                  <a:pt x="7371" y="3431"/>
                </a:cubicBezTo>
                <a:cubicBezTo>
                  <a:pt x="7018" y="4008"/>
                  <a:pt x="6400" y="4378"/>
                  <a:pt x="5734" y="4378"/>
                </a:cubicBezTo>
                <a:cubicBezTo>
                  <a:pt x="5677" y="4378"/>
                  <a:pt x="5620" y="4375"/>
                  <a:pt x="5563" y="4370"/>
                </a:cubicBezTo>
                <a:cubicBezTo>
                  <a:pt x="5525" y="4366"/>
                  <a:pt x="5488" y="4364"/>
                  <a:pt x="5451" y="4364"/>
                </a:cubicBezTo>
                <a:cubicBezTo>
                  <a:pt x="4778" y="4364"/>
                  <a:pt x="4277" y="4942"/>
                  <a:pt x="3651" y="5239"/>
                </a:cubicBezTo>
                <a:cubicBezTo>
                  <a:pt x="4068" y="5725"/>
                  <a:pt x="4624" y="5586"/>
                  <a:pt x="5007" y="5830"/>
                </a:cubicBezTo>
                <a:cubicBezTo>
                  <a:pt x="4659" y="6281"/>
                  <a:pt x="4381" y="6699"/>
                  <a:pt x="5215" y="6977"/>
                </a:cubicBezTo>
                <a:cubicBezTo>
                  <a:pt x="3373" y="7185"/>
                  <a:pt x="1565" y="7776"/>
                  <a:pt x="1" y="8715"/>
                </a:cubicBezTo>
                <a:cubicBezTo>
                  <a:pt x="220" y="8782"/>
                  <a:pt x="439" y="8807"/>
                  <a:pt x="660" y="8807"/>
                </a:cubicBezTo>
                <a:cubicBezTo>
                  <a:pt x="1255" y="8807"/>
                  <a:pt x="1868" y="8629"/>
                  <a:pt x="2546" y="8629"/>
                </a:cubicBezTo>
                <a:cubicBezTo>
                  <a:pt x="2658" y="8629"/>
                  <a:pt x="2771" y="8634"/>
                  <a:pt x="2886" y="8645"/>
                </a:cubicBezTo>
                <a:cubicBezTo>
                  <a:pt x="2122" y="9132"/>
                  <a:pt x="1252" y="9097"/>
                  <a:pt x="731" y="9688"/>
                </a:cubicBezTo>
                <a:cubicBezTo>
                  <a:pt x="782" y="9919"/>
                  <a:pt x="966" y="10055"/>
                  <a:pt x="1170" y="10055"/>
                </a:cubicBezTo>
                <a:cubicBezTo>
                  <a:pt x="1243" y="10055"/>
                  <a:pt x="1318" y="10038"/>
                  <a:pt x="1391" y="10001"/>
                </a:cubicBezTo>
                <a:cubicBezTo>
                  <a:pt x="2122" y="9723"/>
                  <a:pt x="2921" y="9793"/>
                  <a:pt x="3651" y="9584"/>
                </a:cubicBezTo>
                <a:cubicBezTo>
                  <a:pt x="3937" y="9509"/>
                  <a:pt x="4217" y="9440"/>
                  <a:pt x="4488" y="9440"/>
                </a:cubicBezTo>
                <a:cubicBezTo>
                  <a:pt x="4841" y="9440"/>
                  <a:pt x="5178" y="9557"/>
                  <a:pt x="5494" y="9932"/>
                </a:cubicBezTo>
                <a:cubicBezTo>
                  <a:pt x="4972" y="10071"/>
                  <a:pt x="4903" y="10488"/>
                  <a:pt x="4763" y="10974"/>
                </a:cubicBezTo>
                <a:cubicBezTo>
                  <a:pt x="4464" y="10629"/>
                  <a:pt x="4119" y="10421"/>
                  <a:pt x="3738" y="10421"/>
                </a:cubicBezTo>
                <a:cubicBezTo>
                  <a:pt x="3544" y="10421"/>
                  <a:pt x="3341" y="10475"/>
                  <a:pt x="3130" y="10592"/>
                </a:cubicBezTo>
                <a:cubicBezTo>
                  <a:pt x="2991" y="11287"/>
                  <a:pt x="3651" y="11253"/>
                  <a:pt x="3964" y="11496"/>
                </a:cubicBezTo>
                <a:cubicBezTo>
                  <a:pt x="3443" y="12156"/>
                  <a:pt x="2434" y="11844"/>
                  <a:pt x="1809" y="12678"/>
                </a:cubicBezTo>
                <a:cubicBezTo>
                  <a:pt x="1862" y="12674"/>
                  <a:pt x="1914" y="12672"/>
                  <a:pt x="1964" y="12672"/>
                </a:cubicBezTo>
                <a:cubicBezTo>
                  <a:pt x="2729" y="12672"/>
                  <a:pt x="3129" y="13149"/>
                  <a:pt x="3651" y="13443"/>
                </a:cubicBezTo>
                <a:cubicBezTo>
                  <a:pt x="3164" y="13895"/>
                  <a:pt x="1982" y="13338"/>
                  <a:pt x="2017" y="14555"/>
                </a:cubicBezTo>
                <a:cubicBezTo>
                  <a:pt x="2368" y="14736"/>
                  <a:pt x="2715" y="14803"/>
                  <a:pt x="3060" y="14803"/>
                </a:cubicBezTo>
                <a:cubicBezTo>
                  <a:pt x="3844" y="14803"/>
                  <a:pt x="4617" y="14457"/>
                  <a:pt x="5389" y="14312"/>
                </a:cubicBezTo>
                <a:lnTo>
                  <a:pt x="5459" y="14555"/>
                </a:lnTo>
                <a:lnTo>
                  <a:pt x="1809" y="15633"/>
                </a:lnTo>
                <a:cubicBezTo>
                  <a:pt x="2204" y="16061"/>
                  <a:pt x="2639" y="16216"/>
                  <a:pt x="3102" y="16216"/>
                </a:cubicBezTo>
                <a:cubicBezTo>
                  <a:pt x="3615" y="16216"/>
                  <a:pt x="4162" y="16026"/>
                  <a:pt x="4729" y="15806"/>
                </a:cubicBezTo>
                <a:lnTo>
                  <a:pt x="4729" y="15806"/>
                </a:lnTo>
                <a:cubicBezTo>
                  <a:pt x="4520" y="16050"/>
                  <a:pt x="4485" y="16397"/>
                  <a:pt x="4624" y="16676"/>
                </a:cubicBezTo>
                <a:cubicBezTo>
                  <a:pt x="3860" y="16676"/>
                  <a:pt x="3130" y="17127"/>
                  <a:pt x="2782" y="17857"/>
                </a:cubicBezTo>
                <a:cubicBezTo>
                  <a:pt x="3025" y="18066"/>
                  <a:pt x="3547" y="18066"/>
                  <a:pt x="3303" y="18553"/>
                </a:cubicBezTo>
                <a:cubicBezTo>
                  <a:pt x="3157" y="18579"/>
                  <a:pt x="3011" y="18591"/>
                  <a:pt x="2865" y="18591"/>
                </a:cubicBezTo>
                <a:cubicBezTo>
                  <a:pt x="2629" y="18591"/>
                  <a:pt x="2393" y="18561"/>
                  <a:pt x="2156" y="18518"/>
                </a:cubicBezTo>
                <a:lnTo>
                  <a:pt x="2156" y="18518"/>
                </a:lnTo>
                <a:cubicBezTo>
                  <a:pt x="2330" y="19352"/>
                  <a:pt x="3130" y="18866"/>
                  <a:pt x="3512" y="19248"/>
                </a:cubicBezTo>
                <a:cubicBezTo>
                  <a:pt x="3439" y="19756"/>
                  <a:pt x="3165" y="19911"/>
                  <a:pt x="2840" y="19911"/>
                </a:cubicBezTo>
                <a:cubicBezTo>
                  <a:pt x="2699" y="19911"/>
                  <a:pt x="2547" y="19881"/>
                  <a:pt x="2400" y="19839"/>
                </a:cubicBezTo>
                <a:cubicBezTo>
                  <a:pt x="2155" y="19757"/>
                  <a:pt x="1899" y="19724"/>
                  <a:pt x="1645" y="19724"/>
                </a:cubicBezTo>
                <a:cubicBezTo>
                  <a:pt x="1465" y="19724"/>
                  <a:pt x="1286" y="19741"/>
                  <a:pt x="1113" y="19769"/>
                </a:cubicBezTo>
                <a:cubicBezTo>
                  <a:pt x="1391" y="20152"/>
                  <a:pt x="1774" y="20152"/>
                  <a:pt x="2017" y="20256"/>
                </a:cubicBezTo>
                <a:cubicBezTo>
                  <a:pt x="2618" y="20447"/>
                  <a:pt x="3239" y="20702"/>
                  <a:pt x="3900" y="20702"/>
                </a:cubicBezTo>
                <a:cubicBezTo>
                  <a:pt x="4080" y="20702"/>
                  <a:pt x="4264" y="20683"/>
                  <a:pt x="4451" y="20638"/>
                </a:cubicBezTo>
                <a:cubicBezTo>
                  <a:pt x="7475" y="19978"/>
                  <a:pt x="10569" y="19630"/>
                  <a:pt x="13698" y="19561"/>
                </a:cubicBezTo>
                <a:cubicBezTo>
                  <a:pt x="14671" y="19526"/>
                  <a:pt x="15644" y="19491"/>
                  <a:pt x="16618" y="19387"/>
                </a:cubicBezTo>
                <a:cubicBezTo>
                  <a:pt x="18947" y="19213"/>
                  <a:pt x="21241" y="18970"/>
                  <a:pt x="23570" y="18796"/>
                </a:cubicBezTo>
                <a:cubicBezTo>
                  <a:pt x="24856" y="18692"/>
                  <a:pt x="26108" y="18727"/>
                  <a:pt x="27394" y="18657"/>
                </a:cubicBezTo>
                <a:cubicBezTo>
                  <a:pt x="30001" y="18518"/>
                  <a:pt x="32643" y="18414"/>
                  <a:pt x="35250" y="18309"/>
                </a:cubicBezTo>
                <a:cubicBezTo>
                  <a:pt x="35911" y="18286"/>
                  <a:pt x="36575" y="18278"/>
                  <a:pt x="37241" y="18278"/>
                </a:cubicBezTo>
                <a:cubicBezTo>
                  <a:pt x="38572" y="18278"/>
                  <a:pt x="39909" y="18309"/>
                  <a:pt x="41230" y="18309"/>
                </a:cubicBezTo>
                <a:cubicBezTo>
                  <a:pt x="44880" y="18344"/>
                  <a:pt x="48530" y="18344"/>
                  <a:pt x="52180" y="18587"/>
                </a:cubicBezTo>
                <a:cubicBezTo>
                  <a:pt x="54509" y="18761"/>
                  <a:pt x="56838" y="18970"/>
                  <a:pt x="59132" y="19144"/>
                </a:cubicBezTo>
                <a:cubicBezTo>
                  <a:pt x="60453" y="19248"/>
                  <a:pt x="61809" y="19317"/>
                  <a:pt x="63130" y="19457"/>
                </a:cubicBezTo>
                <a:cubicBezTo>
                  <a:pt x="65112" y="19665"/>
                  <a:pt x="67058" y="19943"/>
                  <a:pt x="69075" y="20256"/>
                </a:cubicBezTo>
                <a:cubicBezTo>
                  <a:pt x="71056" y="20534"/>
                  <a:pt x="73072" y="20673"/>
                  <a:pt x="75054" y="21125"/>
                </a:cubicBezTo>
                <a:cubicBezTo>
                  <a:pt x="75302" y="21172"/>
                  <a:pt x="75578" y="21232"/>
                  <a:pt x="75867" y="21232"/>
                </a:cubicBezTo>
                <a:cubicBezTo>
                  <a:pt x="76224" y="21232"/>
                  <a:pt x="76600" y="21139"/>
                  <a:pt x="76966" y="20812"/>
                </a:cubicBezTo>
                <a:lnTo>
                  <a:pt x="74984" y="19735"/>
                </a:lnTo>
                <a:cubicBezTo>
                  <a:pt x="75386" y="19735"/>
                  <a:pt x="75741" y="19886"/>
                  <a:pt x="76057" y="19886"/>
                </a:cubicBezTo>
                <a:cubicBezTo>
                  <a:pt x="76287" y="19886"/>
                  <a:pt x="76497" y="19805"/>
                  <a:pt x="76688" y="19526"/>
                </a:cubicBezTo>
                <a:cubicBezTo>
                  <a:pt x="76340" y="19178"/>
                  <a:pt x="75923" y="18866"/>
                  <a:pt x="75471" y="18657"/>
                </a:cubicBezTo>
                <a:lnTo>
                  <a:pt x="76271" y="18622"/>
                </a:lnTo>
                <a:cubicBezTo>
                  <a:pt x="76166" y="17857"/>
                  <a:pt x="75749" y="17579"/>
                  <a:pt x="75019" y="17475"/>
                </a:cubicBezTo>
                <a:cubicBezTo>
                  <a:pt x="74393" y="17440"/>
                  <a:pt x="73802" y="17301"/>
                  <a:pt x="73177" y="17197"/>
                </a:cubicBezTo>
                <a:cubicBezTo>
                  <a:pt x="72516" y="17058"/>
                  <a:pt x="71751" y="17093"/>
                  <a:pt x="71021" y="16363"/>
                </a:cubicBezTo>
                <a:lnTo>
                  <a:pt x="71021" y="16363"/>
                </a:lnTo>
                <a:cubicBezTo>
                  <a:pt x="71179" y="16392"/>
                  <a:pt x="71329" y="16403"/>
                  <a:pt x="71472" y="16403"/>
                </a:cubicBezTo>
                <a:cubicBezTo>
                  <a:pt x="72017" y="16403"/>
                  <a:pt x="72473" y="16237"/>
                  <a:pt x="72929" y="16237"/>
                </a:cubicBezTo>
                <a:cubicBezTo>
                  <a:pt x="73069" y="16237"/>
                  <a:pt x="73208" y="16252"/>
                  <a:pt x="73350" y="16293"/>
                </a:cubicBezTo>
                <a:cubicBezTo>
                  <a:pt x="74359" y="16571"/>
                  <a:pt x="75401" y="16641"/>
                  <a:pt x="76375" y="16919"/>
                </a:cubicBezTo>
                <a:cubicBezTo>
                  <a:pt x="76494" y="16955"/>
                  <a:pt x="76596" y="16973"/>
                  <a:pt x="76687" y="16973"/>
                </a:cubicBezTo>
                <a:cubicBezTo>
                  <a:pt x="76944" y="16973"/>
                  <a:pt x="77118" y="16837"/>
                  <a:pt x="77348" y="16606"/>
                </a:cubicBezTo>
                <a:cubicBezTo>
                  <a:pt x="75958" y="15424"/>
                  <a:pt x="74185" y="15563"/>
                  <a:pt x="72551" y="15215"/>
                </a:cubicBezTo>
                <a:cubicBezTo>
                  <a:pt x="72644" y="15030"/>
                  <a:pt x="72767" y="14999"/>
                  <a:pt x="72891" y="14999"/>
                </a:cubicBezTo>
                <a:cubicBezTo>
                  <a:pt x="72953" y="14999"/>
                  <a:pt x="73014" y="15007"/>
                  <a:pt x="73072" y="15007"/>
                </a:cubicBezTo>
                <a:cubicBezTo>
                  <a:pt x="74150" y="15076"/>
                  <a:pt x="75228" y="15215"/>
                  <a:pt x="76305" y="15424"/>
                </a:cubicBezTo>
                <a:cubicBezTo>
                  <a:pt x="76548" y="15469"/>
                  <a:pt x="76748" y="15495"/>
                  <a:pt x="76916" y="15495"/>
                </a:cubicBezTo>
                <a:cubicBezTo>
                  <a:pt x="77399" y="15495"/>
                  <a:pt x="77611" y="15278"/>
                  <a:pt x="77765" y="14659"/>
                </a:cubicBezTo>
                <a:cubicBezTo>
                  <a:pt x="76271" y="13895"/>
                  <a:pt x="74532" y="13929"/>
                  <a:pt x="72829" y="13512"/>
                </a:cubicBezTo>
                <a:cubicBezTo>
                  <a:pt x="73041" y="13300"/>
                  <a:pt x="73294" y="13209"/>
                  <a:pt x="73557" y="13209"/>
                </a:cubicBezTo>
                <a:cubicBezTo>
                  <a:pt x="73638" y="13209"/>
                  <a:pt x="73720" y="13218"/>
                  <a:pt x="73802" y="13234"/>
                </a:cubicBezTo>
                <a:cubicBezTo>
                  <a:pt x="74810" y="13408"/>
                  <a:pt x="75853" y="13582"/>
                  <a:pt x="76861" y="13790"/>
                </a:cubicBezTo>
                <a:cubicBezTo>
                  <a:pt x="77006" y="13846"/>
                  <a:pt x="77153" y="13873"/>
                  <a:pt x="77299" y="13873"/>
                </a:cubicBezTo>
                <a:cubicBezTo>
                  <a:pt x="77610" y="13873"/>
                  <a:pt x="77911" y="13749"/>
                  <a:pt x="78148" y="13512"/>
                </a:cubicBezTo>
                <a:cubicBezTo>
                  <a:pt x="77696" y="13095"/>
                  <a:pt x="77140" y="12782"/>
                  <a:pt x="76514" y="12608"/>
                </a:cubicBezTo>
                <a:cubicBezTo>
                  <a:pt x="75054" y="12261"/>
                  <a:pt x="73489" y="12226"/>
                  <a:pt x="72238" y="11183"/>
                </a:cubicBezTo>
                <a:cubicBezTo>
                  <a:pt x="72308" y="11166"/>
                  <a:pt x="72377" y="11157"/>
                  <a:pt x="72447" y="11157"/>
                </a:cubicBezTo>
                <a:cubicBezTo>
                  <a:pt x="72516" y="11157"/>
                  <a:pt x="72586" y="11166"/>
                  <a:pt x="72655" y="11183"/>
                </a:cubicBezTo>
                <a:cubicBezTo>
                  <a:pt x="74150" y="11426"/>
                  <a:pt x="75610" y="11704"/>
                  <a:pt x="77070" y="11983"/>
                </a:cubicBezTo>
                <a:cubicBezTo>
                  <a:pt x="77204" y="12005"/>
                  <a:pt x="77344" y="12020"/>
                  <a:pt x="77481" y="12020"/>
                </a:cubicBezTo>
                <a:cubicBezTo>
                  <a:pt x="77771" y="12020"/>
                  <a:pt x="78041" y="11952"/>
                  <a:pt x="78182" y="11739"/>
                </a:cubicBezTo>
                <a:cubicBezTo>
                  <a:pt x="78426" y="11426"/>
                  <a:pt x="78009" y="11253"/>
                  <a:pt x="77835" y="11044"/>
                </a:cubicBezTo>
                <a:cubicBezTo>
                  <a:pt x="77964" y="10886"/>
                  <a:pt x="78116" y="10859"/>
                  <a:pt x="78271" y="10859"/>
                </a:cubicBezTo>
                <a:cubicBezTo>
                  <a:pt x="78354" y="10859"/>
                  <a:pt x="78438" y="10867"/>
                  <a:pt x="78519" y="10867"/>
                </a:cubicBezTo>
                <a:cubicBezTo>
                  <a:pt x="78652" y="10867"/>
                  <a:pt x="78776" y="10845"/>
                  <a:pt x="78878" y="10731"/>
                </a:cubicBezTo>
                <a:cubicBezTo>
                  <a:pt x="78773" y="10244"/>
                  <a:pt x="78078" y="10488"/>
                  <a:pt x="78009" y="9966"/>
                </a:cubicBezTo>
                <a:cubicBezTo>
                  <a:pt x="78218" y="9757"/>
                  <a:pt x="78471" y="9727"/>
                  <a:pt x="78738" y="9727"/>
                </a:cubicBezTo>
                <a:cubicBezTo>
                  <a:pt x="78849" y="9727"/>
                  <a:pt x="78962" y="9732"/>
                  <a:pt x="79075" y="9732"/>
                </a:cubicBezTo>
                <a:cubicBezTo>
                  <a:pt x="79280" y="9732"/>
                  <a:pt x="79485" y="9715"/>
                  <a:pt x="79677" y="9619"/>
                </a:cubicBezTo>
                <a:cubicBezTo>
                  <a:pt x="79156" y="8750"/>
                  <a:pt x="78287" y="8680"/>
                  <a:pt x="77487" y="8472"/>
                </a:cubicBezTo>
                <a:cubicBezTo>
                  <a:pt x="77001" y="8332"/>
                  <a:pt x="76340" y="8506"/>
                  <a:pt x="76166" y="7742"/>
                </a:cubicBezTo>
                <a:cubicBezTo>
                  <a:pt x="76043" y="7827"/>
                  <a:pt x="75801" y="7866"/>
                  <a:pt x="75490" y="7866"/>
                </a:cubicBezTo>
                <a:cubicBezTo>
                  <a:pt x="74663" y="7866"/>
                  <a:pt x="73350" y="7590"/>
                  <a:pt x="72516" y="7185"/>
                </a:cubicBezTo>
                <a:cubicBezTo>
                  <a:pt x="72968" y="6699"/>
                  <a:pt x="73872" y="7116"/>
                  <a:pt x="74220" y="6421"/>
                </a:cubicBezTo>
                <a:cubicBezTo>
                  <a:pt x="73976" y="6177"/>
                  <a:pt x="73629" y="6177"/>
                  <a:pt x="73246" y="5934"/>
                </a:cubicBezTo>
                <a:cubicBezTo>
                  <a:pt x="73559" y="5830"/>
                  <a:pt x="73802" y="5517"/>
                  <a:pt x="73837" y="5169"/>
                </a:cubicBezTo>
                <a:cubicBezTo>
                  <a:pt x="74282" y="5195"/>
                  <a:pt x="74688" y="5379"/>
                  <a:pt x="75114" y="5379"/>
                </a:cubicBezTo>
                <a:cubicBezTo>
                  <a:pt x="75253" y="5379"/>
                  <a:pt x="75395" y="5360"/>
                  <a:pt x="75540" y="5308"/>
                </a:cubicBezTo>
                <a:cubicBezTo>
                  <a:pt x="74671" y="4821"/>
                  <a:pt x="73455" y="5065"/>
                  <a:pt x="72829" y="4022"/>
                </a:cubicBezTo>
                <a:lnTo>
                  <a:pt x="72829" y="4022"/>
                </a:lnTo>
                <a:cubicBezTo>
                  <a:pt x="73698" y="4057"/>
                  <a:pt x="74567" y="4196"/>
                  <a:pt x="75401" y="4439"/>
                </a:cubicBezTo>
                <a:cubicBezTo>
                  <a:pt x="75702" y="4514"/>
                  <a:pt x="76139" y="4550"/>
                  <a:pt x="76558" y="4550"/>
                </a:cubicBezTo>
                <a:cubicBezTo>
                  <a:pt x="77108" y="4550"/>
                  <a:pt x="77627" y="4488"/>
                  <a:pt x="77765" y="4370"/>
                </a:cubicBezTo>
                <a:cubicBezTo>
                  <a:pt x="74567" y="3500"/>
                  <a:pt x="71265" y="3083"/>
                  <a:pt x="67962" y="2736"/>
                </a:cubicBezTo>
                <a:lnTo>
                  <a:pt x="73941" y="2736"/>
                </a:lnTo>
                <a:cubicBezTo>
                  <a:pt x="73768" y="2562"/>
                  <a:pt x="73559" y="2458"/>
                  <a:pt x="73316" y="2423"/>
                </a:cubicBezTo>
                <a:cubicBezTo>
                  <a:pt x="71056" y="2353"/>
                  <a:pt x="68831" y="2075"/>
                  <a:pt x="66572" y="2075"/>
                </a:cubicBezTo>
                <a:cubicBezTo>
                  <a:pt x="66513" y="2077"/>
                  <a:pt x="66455" y="2077"/>
                  <a:pt x="66396" y="2077"/>
                </a:cubicBezTo>
                <a:cubicBezTo>
                  <a:pt x="64995" y="2077"/>
                  <a:pt x="63595" y="1693"/>
                  <a:pt x="62226" y="1693"/>
                </a:cubicBezTo>
                <a:cubicBezTo>
                  <a:pt x="60245" y="1693"/>
                  <a:pt x="58333" y="1310"/>
                  <a:pt x="56386" y="1241"/>
                </a:cubicBezTo>
                <a:cubicBezTo>
                  <a:pt x="53466" y="1137"/>
                  <a:pt x="50581" y="685"/>
                  <a:pt x="47626" y="685"/>
                </a:cubicBezTo>
                <a:cubicBezTo>
                  <a:pt x="47348" y="685"/>
                  <a:pt x="47070" y="685"/>
                  <a:pt x="46757" y="650"/>
                </a:cubicBezTo>
                <a:cubicBezTo>
                  <a:pt x="45227" y="407"/>
                  <a:pt x="43663" y="372"/>
                  <a:pt x="42099" y="268"/>
                </a:cubicBezTo>
                <a:cubicBezTo>
                  <a:pt x="41525" y="233"/>
                  <a:pt x="40943" y="224"/>
                  <a:pt x="40356" y="224"/>
                </a:cubicBezTo>
                <a:cubicBezTo>
                  <a:pt x="39770" y="224"/>
                  <a:pt x="39179" y="233"/>
                  <a:pt x="38588" y="233"/>
                </a:cubicBezTo>
                <a:cubicBezTo>
                  <a:pt x="36242" y="203"/>
                  <a:pt x="33920" y="1"/>
                  <a:pt x="31561"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4" name="Google Shape;184;p23"/>
          <p:cNvSpPr/>
          <p:nvPr/>
        </p:nvSpPr>
        <p:spPr>
          <a:xfrm>
            <a:off x="0" y="6263233"/>
            <a:ext cx="12192000" cy="594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85" name="Google Shape;185;p23"/>
          <p:cNvPicPr preferRelativeResize="0"/>
          <p:nvPr/>
        </p:nvPicPr>
        <p:blipFill rotWithShape="1">
          <a:blip r:embed="rId3">
            <a:alphaModFix/>
          </a:blip>
          <a:srcRect t="87657"/>
          <a:stretch/>
        </p:blipFill>
        <p:spPr>
          <a:xfrm>
            <a:off x="0" y="6338001"/>
            <a:ext cx="12192000" cy="519999"/>
          </a:xfrm>
          <a:prstGeom prst="rect">
            <a:avLst/>
          </a:prstGeom>
          <a:noFill/>
          <a:ln>
            <a:noFill/>
          </a:ln>
        </p:spPr>
      </p:pic>
      <p:sp>
        <p:nvSpPr>
          <p:cNvPr id="186" name="Google Shape;186;p23"/>
          <p:cNvSpPr txBox="1">
            <a:spLocks noGrp="1"/>
          </p:cNvSpPr>
          <p:nvPr>
            <p:ph type="title"/>
          </p:nvPr>
        </p:nvSpPr>
        <p:spPr>
          <a:xfrm>
            <a:off x="1032796" y="2110997"/>
            <a:ext cx="3074000" cy="45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87" name="Google Shape;187;p23"/>
          <p:cNvSpPr txBox="1">
            <a:spLocks noGrp="1"/>
          </p:cNvSpPr>
          <p:nvPr>
            <p:ph type="subTitle" idx="1"/>
          </p:nvPr>
        </p:nvSpPr>
        <p:spPr>
          <a:xfrm>
            <a:off x="1192029" y="2555280"/>
            <a:ext cx="2755600" cy="9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23"/>
          <p:cNvSpPr txBox="1">
            <a:spLocks noGrp="1"/>
          </p:cNvSpPr>
          <p:nvPr>
            <p:ph type="title" idx="2"/>
          </p:nvPr>
        </p:nvSpPr>
        <p:spPr>
          <a:xfrm>
            <a:off x="4560163" y="2110064"/>
            <a:ext cx="3074000" cy="45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89" name="Google Shape;189;p23"/>
          <p:cNvSpPr txBox="1">
            <a:spLocks noGrp="1"/>
          </p:cNvSpPr>
          <p:nvPr>
            <p:ph type="subTitle" idx="3"/>
          </p:nvPr>
        </p:nvSpPr>
        <p:spPr>
          <a:xfrm>
            <a:off x="4719563" y="2555280"/>
            <a:ext cx="2755200" cy="9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3"/>
          <p:cNvSpPr txBox="1">
            <a:spLocks noGrp="1"/>
          </p:cNvSpPr>
          <p:nvPr>
            <p:ph type="title" idx="4"/>
          </p:nvPr>
        </p:nvSpPr>
        <p:spPr>
          <a:xfrm>
            <a:off x="1032829" y="4224497"/>
            <a:ext cx="3074000" cy="45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91" name="Google Shape;191;p23"/>
          <p:cNvSpPr txBox="1">
            <a:spLocks noGrp="1"/>
          </p:cNvSpPr>
          <p:nvPr>
            <p:ph type="subTitle" idx="5"/>
          </p:nvPr>
        </p:nvSpPr>
        <p:spPr>
          <a:xfrm>
            <a:off x="1192029" y="4669680"/>
            <a:ext cx="2755600" cy="9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23"/>
          <p:cNvSpPr txBox="1">
            <a:spLocks noGrp="1"/>
          </p:cNvSpPr>
          <p:nvPr>
            <p:ph type="title" idx="6"/>
          </p:nvPr>
        </p:nvSpPr>
        <p:spPr>
          <a:xfrm>
            <a:off x="4560163" y="4224497"/>
            <a:ext cx="3074000" cy="45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93" name="Google Shape;193;p23"/>
          <p:cNvSpPr txBox="1">
            <a:spLocks noGrp="1"/>
          </p:cNvSpPr>
          <p:nvPr>
            <p:ph type="subTitle" idx="7"/>
          </p:nvPr>
        </p:nvSpPr>
        <p:spPr>
          <a:xfrm>
            <a:off x="4719563" y="4669680"/>
            <a:ext cx="2755200" cy="9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23"/>
          <p:cNvSpPr txBox="1">
            <a:spLocks noGrp="1"/>
          </p:cNvSpPr>
          <p:nvPr>
            <p:ph type="title" idx="8"/>
          </p:nvPr>
        </p:nvSpPr>
        <p:spPr>
          <a:xfrm>
            <a:off x="8087532" y="2110064"/>
            <a:ext cx="3074000" cy="45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95" name="Google Shape;195;p23"/>
          <p:cNvSpPr txBox="1">
            <a:spLocks noGrp="1"/>
          </p:cNvSpPr>
          <p:nvPr>
            <p:ph type="subTitle" idx="9"/>
          </p:nvPr>
        </p:nvSpPr>
        <p:spPr>
          <a:xfrm>
            <a:off x="8246932" y="2555280"/>
            <a:ext cx="2755200" cy="9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23"/>
          <p:cNvSpPr txBox="1">
            <a:spLocks noGrp="1"/>
          </p:cNvSpPr>
          <p:nvPr>
            <p:ph type="title" idx="13"/>
          </p:nvPr>
        </p:nvSpPr>
        <p:spPr>
          <a:xfrm>
            <a:off x="8087532" y="4224497"/>
            <a:ext cx="3074000" cy="45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97" name="Google Shape;197;p23"/>
          <p:cNvSpPr txBox="1">
            <a:spLocks noGrp="1"/>
          </p:cNvSpPr>
          <p:nvPr>
            <p:ph type="subTitle" idx="14"/>
          </p:nvPr>
        </p:nvSpPr>
        <p:spPr>
          <a:xfrm>
            <a:off x="8246932" y="4669680"/>
            <a:ext cx="2755200" cy="9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23"/>
          <p:cNvSpPr txBox="1">
            <a:spLocks noGrp="1"/>
          </p:cNvSpPr>
          <p:nvPr>
            <p:ph type="title" idx="15"/>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40907787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15"/>
        <p:cNvGrpSpPr/>
        <p:nvPr/>
      </p:nvGrpSpPr>
      <p:grpSpPr>
        <a:xfrm>
          <a:off x="0" y="0"/>
          <a:ext cx="0" cy="0"/>
          <a:chOff x="0" y="0"/>
          <a:chExt cx="0" cy="0"/>
        </a:xfrm>
      </p:grpSpPr>
      <p:pic>
        <p:nvPicPr>
          <p:cNvPr id="216" name="Google Shape;216;p25"/>
          <p:cNvPicPr preferRelativeResize="0"/>
          <p:nvPr/>
        </p:nvPicPr>
        <p:blipFill>
          <a:blip r:embed="rId2">
            <a:alphaModFix amt="42000"/>
          </a:blip>
          <a:stretch>
            <a:fillRect/>
          </a:stretch>
        </p:blipFill>
        <p:spPr>
          <a:xfrm>
            <a:off x="0" y="0"/>
            <a:ext cx="12192000" cy="6858000"/>
          </a:xfrm>
          <a:prstGeom prst="rect">
            <a:avLst/>
          </a:prstGeom>
          <a:noFill/>
          <a:ln>
            <a:noFill/>
          </a:ln>
        </p:spPr>
      </p:pic>
      <p:sp>
        <p:nvSpPr>
          <p:cNvPr id="217" name="Google Shape;217;p25"/>
          <p:cNvSpPr/>
          <p:nvPr/>
        </p:nvSpPr>
        <p:spPr>
          <a:xfrm>
            <a:off x="0" y="6263233"/>
            <a:ext cx="12192000" cy="594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18" name="Google Shape;218;p25"/>
          <p:cNvPicPr preferRelativeResize="0"/>
          <p:nvPr/>
        </p:nvPicPr>
        <p:blipFill rotWithShape="1">
          <a:blip r:embed="rId3">
            <a:alphaModFix/>
          </a:blip>
          <a:srcRect t="87657"/>
          <a:stretch/>
        </p:blipFill>
        <p:spPr>
          <a:xfrm>
            <a:off x="0" y="6338001"/>
            <a:ext cx="12192000" cy="519999"/>
          </a:xfrm>
          <a:prstGeom prst="rect">
            <a:avLst/>
          </a:prstGeom>
          <a:noFill/>
          <a:ln>
            <a:noFill/>
          </a:ln>
        </p:spPr>
      </p:pic>
      <p:sp>
        <p:nvSpPr>
          <p:cNvPr id="219" name="Google Shape;219;p25"/>
          <p:cNvSpPr txBox="1">
            <a:spLocks noGrp="1"/>
          </p:cNvSpPr>
          <p:nvPr>
            <p:ph type="ctrTitle"/>
          </p:nvPr>
        </p:nvSpPr>
        <p:spPr>
          <a:xfrm>
            <a:off x="2020800" y="588300"/>
            <a:ext cx="5712000" cy="13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96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220" name="Google Shape;220;p25"/>
          <p:cNvSpPr txBox="1">
            <a:spLocks noGrp="1"/>
          </p:cNvSpPr>
          <p:nvPr>
            <p:ph type="subTitle" idx="1"/>
          </p:nvPr>
        </p:nvSpPr>
        <p:spPr>
          <a:xfrm>
            <a:off x="2970600" y="2061500"/>
            <a:ext cx="3812400" cy="210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221" name="Google Shape;221;p25"/>
          <p:cNvSpPr txBox="1"/>
          <p:nvPr/>
        </p:nvSpPr>
        <p:spPr>
          <a:xfrm>
            <a:off x="1928200" y="5101867"/>
            <a:ext cx="5897200" cy="6828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400"/>
              </a:spcBef>
              <a:spcAft>
                <a:spcPts val="0"/>
              </a:spcAft>
              <a:buNone/>
            </a:pPr>
            <a:r>
              <a:rPr lang="en" sz="1600">
                <a:solidFill>
                  <a:schemeClr val="dk1"/>
                </a:solidFill>
                <a:latin typeface="Anaheim"/>
                <a:ea typeface="Anaheim"/>
                <a:cs typeface="Anaheim"/>
                <a:sym typeface="Anaheim"/>
              </a:rPr>
              <a:t>CREDITS: This presentation template was created </a:t>
            </a:r>
            <a:r>
              <a:rPr lang="en" sz="1600" b="1">
                <a:solidFill>
                  <a:schemeClr val="dk1"/>
                </a:solidFill>
                <a:latin typeface="Anaheim"/>
                <a:ea typeface="Anaheim"/>
                <a:cs typeface="Anaheim"/>
                <a:sym typeface="Anaheim"/>
              </a:rPr>
              <a:t>by </a:t>
            </a:r>
            <a:r>
              <a:rPr lang="en" sz="1600" b="1">
                <a:solidFill>
                  <a:schemeClr val="dk1"/>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Slidesgo</a:t>
            </a:r>
            <a:r>
              <a:rPr lang="en" sz="1600">
                <a:solidFill>
                  <a:schemeClr val="dk1"/>
                </a:solidFill>
                <a:latin typeface="Anaheim"/>
                <a:ea typeface="Anaheim"/>
                <a:cs typeface="Anaheim"/>
                <a:sym typeface="Anaheim"/>
              </a:rPr>
              <a:t>, including icons </a:t>
            </a:r>
            <a:r>
              <a:rPr lang="en" sz="1600" b="1">
                <a:solidFill>
                  <a:schemeClr val="dk1"/>
                </a:solidFill>
                <a:latin typeface="Anaheim"/>
                <a:ea typeface="Anaheim"/>
                <a:cs typeface="Anaheim"/>
                <a:sym typeface="Anaheim"/>
              </a:rPr>
              <a:t>by </a:t>
            </a:r>
            <a:r>
              <a:rPr lang="en" sz="1600" b="1">
                <a:solidFill>
                  <a:schemeClr val="dk1"/>
                </a:solidFill>
                <a:uFill>
                  <a:noFill/>
                </a:uFill>
                <a:latin typeface="Anaheim"/>
                <a:ea typeface="Anaheim"/>
                <a:cs typeface="Anaheim"/>
                <a:sym typeface="Anaheim"/>
                <a:hlinkClick r:id="rId5">
                  <a:extLst>
                    <a:ext uri="{A12FA001-AC4F-418D-AE19-62706E023703}">
                      <ahyp:hlinkClr xmlns:ahyp="http://schemas.microsoft.com/office/drawing/2018/hyperlinkcolor" val="tx"/>
                    </a:ext>
                  </a:extLst>
                </a:hlinkClick>
              </a:rPr>
              <a:t>Flaticon</a:t>
            </a:r>
            <a:r>
              <a:rPr lang="en" sz="1600">
                <a:solidFill>
                  <a:schemeClr val="dk1"/>
                </a:solidFill>
                <a:latin typeface="Anaheim"/>
                <a:ea typeface="Anaheim"/>
                <a:cs typeface="Anaheim"/>
                <a:sym typeface="Anaheim"/>
              </a:rPr>
              <a:t> and infographics &amp; images</a:t>
            </a:r>
            <a:r>
              <a:rPr lang="en" sz="1600" b="1">
                <a:solidFill>
                  <a:schemeClr val="dk1"/>
                </a:solidFill>
                <a:latin typeface="Anaheim"/>
                <a:ea typeface="Anaheim"/>
                <a:cs typeface="Anaheim"/>
                <a:sym typeface="Anaheim"/>
              </a:rPr>
              <a:t> by </a:t>
            </a:r>
            <a:r>
              <a:rPr lang="en" sz="1600" b="1">
                <a:solidFill>
                  <a:schemeClr val="dk1"/>
                </a:solidFill>
                <a:uFill>
                  <a:noFill/>
                </a:uFill>
                <a:latin typeface="Anaheim"/>
                <a:ea typeface="Anaheim"/>
                <a:cs typeface="Anaheim"/>
                <a:sym typeface="Anaheim"/>
                <a:hlinkClick r:id="rId6">
                  <a:extLst>
                    <a:ext uri="{A12FA001-AC4F-418D-AE19-62706E023703}">
                      <ahyp:hlinkClr xmlns:ahyp="http://schemas.microsoft.com/office/drawing/2018/hyperlinkcolor" val="tx"/>
                    </a:ext>
                  </a:extLst>
                </a:hlinkClick>
              </a:rPr>
              <a:t>Freepik</a:t>
            </a:r>
            <a:endParaRPr sz="1600" b="1">
              <a:solidFill>
                <a:schemeClr val="dk1"/>
              </a:solidFill>
              <a:highlight>
                <a:srgbClr val="DFDEFC"/>
              </a:highlight>
              <a:latin typeface="Anaheim"/>
              <a:ea typeface="Anaheim"/>
              <a:cs typeface="Anaheim"/>
              <a:sym typeface="Anaheim"/>
            </a:endParaRPr>
          </a:p>
        </p:txBody>
      </p:sp>
    </p:spTree>
    <p:extLst>
      <p:ext uri="{BB962C8B-B14F-4D97-AF65-F5344CB8AC3E}">
        <p14:creationId xmlns:p14="http://schemas.microsoft.com/office/powerpoint/2010/main" val="10014637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22"/>
        <p:cNvGrpSpPr/>
        <p:nvPr/>
      </p:nvGrpSpPr>
      <p:grpSpPr>
        <a:xfrm>
          <a:off x="0" y="0"/>
          <a:ext cx="0" cy="0"/>
          <a:chOff x="0" y="0"/>
          <a:chExt cx="0" cy="0"/>
        </a:xfrm>
      </p:grpSpPr>
      <p:pic>
        <p:nvPicPr>
          <p:cNvPr id="223" name="Google Shape;223;p26"/>
          <p:cNvPicPr preferRelativeResize="0"/>
          <p:nvPr/>
        </p:nvPicPr>
        <p:blipFill>
          <a:blip r:embed="rId2">
            <a:alphaModFix amt="42000"/>
          </a:blip>
          <a:stretch>
            <a:fillRect/>
          </a:stretch>
        </p:blipFill>
        <p:spPr>
          <a:xfrm>
            <a:off x="0" y="0"/>
            <a:ext cx="12192000" cy="6858000"/>
          </a:xfrm>
          <a:prstGeom prst="rect">
            <a:avLst/>
          </a:prstGeom>
          <a:noFill/>
          <a:ln>
            <a:noFill/>
          </a:ln>
        </p:spPr>
      </p:pic>
      <p:sp>
        <p:nvSpPr>
          <p:cNvPr id="224" name="Google Shape;224;p26"/>
          <p:cNvSpPr/>
          <p:nvPr/>
        </p:nvSpPr>
        <p:spPr>
          <a:xfrm>
            <a:off x="966600" y="674467"/>
            <a:ext cx="10272000" cy="617200"/>
          </a:xfrm>
          <a:prstGeom prst="rect">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25" name="Google Shape;225;p26"/>
          <p:cNvPicPr preferRelativeResize="0"/>
          <p:nvPr/>
        </p:nvPicPr>
        <p:blipFill>
          <a:blip r:embed="rId2">
            <a:alphaModFix amt="42000"/>
          </a:blip>
          <a:stretch>
            <a:fillRect/>
          </a:stretch>
        </p:blipFill>
        <p:spPr>
          <a:xfrm>
            <a:off x="0" y="0"/>
            <a:ext cx="12192000" cy="6858000"/>
          </a:xfrm>
          <a:prstGeom prst="rect">
            <a:avLst/>
          </a:prstGeom>
          <a:noFill/>
          <a:ln>
            <a:noFill/>
          </a:ln>
        </p:spPr>
      </p:pic>
      <p:sp>
        <p:nvSpPr>
          <p:cNvPr id="226" name="Google Shape;226;p26"/>
          <p:cNvSpPr/>
          <p:nvPr/>
        </p:nvSpPr>
        <p:spPr>
          <a:xfrm>
            <a:off x="0" y="6263233"/>
            <a:ext cx="12192000" cy="594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27" name="Google Shape;227;p26"/>
          <p:cNvPicPr preferRelativeResize="0"/>
          <p:nvPr/>
        </p:nvPicPr>
        <p:blipFill rotWithShape="1">
          <a:blip r:embed="rId3">
            <a:alphaModFix/>
          </a:blip>
          <a:srcRect t="87657"/>
          <a:stretch/>
        </p:blipFill>
        <p:spPr>
          <a:xfrm>
            <a:off x="0" y="6338001"/>
            <a:ext cx="12192000" cy="519999"/>
          </a:xfrm>
          <a:prstGeom prst="rect">
            <a:avLst/>
          </a:prstGeom>
          <a:noFill/>
          <a:ln>
            <a:noFill/>
          </a:ln>
        </p:spPr>
      </p:pic>
      <p:sp>
        <p:nvSpPr>
          <p:cNvPr id="228" name="Google Shape;228;p26"/>
          <p:cNvSpPr/>
          <p:nvPr/>
        </p:nvSpPr>
        <p:spPr>
          <a:xfrm>
            <a:off x="2598301" y="526300"/>
            <a:ext cx="6858948" cy="913515"/>
          </a:xfrm>
          <a:custGeom>
            <a:avLst/>
            <a:gdLst/>
            <a:ahLst/>
            <a:cxnLst/>
            <a:rect l="l" t="t" r="r" b="b"/>
            <a:pathLst>
              <a:path w="79678" h="21233" extrusionOk="0">
                <a:moveTo>
                  <a:pt x="4944" y="12256"/>
                </a:moveTo>
                <a:cubicBezTo>
                  <a:pt x="5136" y="12256"/>
                  <a:pt x="5329" y="12319"/>
                  <a:pt x="5528" y="12504"/>
                </a:cubicBezTo>
                <a:cubicBezTo>
                  <a:pt x="5518" y="12503"/>
                  <a:pt x="5507" y="12503"/>
                  <a:pt x="5497" y="12503"/>
                </a:cubicBezTo>
                <a:cubicBezTo>
                  <a:pt x="4978" y="12503"/>
                  <a:pt x="5411" y="13297"/>
                  <a:pt x="4867" y="13297"/>
                </a:cubicBezTo>
                <a:cubicBezTo>
                  <a:pt x="4809" y="13297"/>
                  <a:pt x="4741" y="13288"/>
                  <a:pt x="4659" y="13269"/>
                </a:cubicBezTo>
                <a:lnTo>
                  <a:pt x="4103" y="12469"/>
                </a:lnTo>
                <a:cubicBezTo>
                  <a:pt x="4391" y="12387"/>
                  <a:pt x="4666" y="12256"/>
                  <a:pt x="4944" y="12256"/>
                </a:cubicBezTo>
                <a:close/>
                <a:moveTo>
                  <a:pt x="47425" y="16396"/>
                </a:moveTo>
                <a:cubicBezTo>
                  <a:pt x="47891" y="16396"/>
                  <a:pt x="48353" y="16421"/>
                  <a:pt x="48808" y="16467"/>
                </a:cubicBezTo>
                <a:cubicBezTo>
                  <a:pt x="49573" y="16606"/>
                  <a:pt x="50337" y="16641"/>
                  <a:pt x="51102" y="16710"/>
                </a:cubicBezTo>
                <a:cubicBezTo>
                  <a:pt x="53397" y="16849"/>
                  <a:pt x="55726" y="16849"/>
                  <a:pt x="57985" y="17232"/>
                </a:cubicBezTo>
                <a:cubicBezTo>
                  <a:pt x="60419" y="17614"/>
                  <a:pt x="62887" y="17649"/>
                  <a:pt x="65285" y="18136"/>
                </a:cubicBezTo>
                <a:cubicBezTo>
                  <a:pt x="65425" y="18205"/>
                  <a:pt x="65598" y="18309"/>
                  <a:pt x="65737" y="18414"/>
                </a:cubicBezTo>
                <a:cubicBezTo>
                  <a:pt x="58924" y="17649"/>
                  <a:pt x="52284" y="16849"/>
                  <a:pt x="45610" y="16536"/>
                </a:cubicBezTo>
                <a:cubicBezTo>
                  <a:pt x="46217" y="16439"/>
                  <a:pt x="46824" y="16396"/>
                  <a:pt x="47425" y="16396"/>
                </a:cubicBezTo>
                <a:close/>
                <a:moveTo>
                  <a:pt x="24929" y="17094"/>
                </a:moveTo>
                <a:cubicBezTo>
                  <a:pt x="25612" y="17094"/>
                  <a:pt x="26294" y="17122"/>
                  <a:pt x="26977" y="17197"/>
                </a:cubicBezTo>
                <a:cubicBezTo>
                  <a:pt x="26699" y="17475"/>
                  <a:pt x="26699" y="17475"/>
                  <a:pt x="26351" y="17475"/>
                </a:cubicBezTo>
                <a:cubicBezTo>
                  <a:pt x="26026" y="17471"/>
                  <a:pt x="25701" y="17469"/>
                  <a:pt x="25375" y="17469"/>
                </a:cubicBezTo>
                <a:cubicBezTo>
                  <a:pt x="23059" y="17469"/>
                  <a:pt x="20742" y="17579"/>
                  <a:pt x="18425" y="17823"/>
                </a:cubicBezTo>
                <a:cubicBezTo>
                  <a:pt x="16930" y="17927"/>
                  <a:pt x="15401" y="18170"/>
                  <a:pt x="13941" y="18170"/>
                </a:cubicBezTo>
                <a:cubicBezTo>
                  <a:pt x="12029" y="18170"/>
                  <a:pt x="10186" y="18622"/>
                  <a:pt x="8275" y="18622"/>
                </a:cubicBezTo>
                <a:cubicBezTo>
                  <a:pt x="7232" y="18622"/>
                  <a:pt x="6119" y="18935"/>
                  <a:pt x="5042" y="19039"/>
                </a:cubicBezTo>
                <a:cubicBezTo>
                  <a:pt x="4908" y="19064"/>
                  <a:pt x="4765" y="19092"/>
                  <a:pt x="4623" y="19092"/>
                </a:cubicBezTo>
                <a:cubicBezTo>
                  <a:pt x="4360" y="19092"/>
                  <a:pt x="4098" y="18994"/>
                  <a:pt x="3894" y="18587"/>
                </a:cubicBezTo>
                <a:cubicBezTo>
                  <a:pt x="4937" y="18379"/>
                  <a:pt x="5911" y="18101"/>
                  <a:pt x="6884" y="17962"/>
                </a:cubicBezTo>
                <a:cubicBezTo>
                  <a:pt x="9292" y="17718"/>
                  <a:pt x="11700" y="17608"/>
                  <a:pt x="14109" y="17608"/>
                </a:cubicBezTo>
                <a:cubicBezTo>
                  <a:pt x="14447" y="17608"/>
                  <a:pt x="14785" y="17610"/>
                  <a:pt x="15123" y="17614"/>
                </a:cubicBezTo>
                <a:cubicBezTo>
                  <a:pt x="15783" y="17579"/>
                  <a:pt x="16479" y="17475"/>
                  <a:pt x="17139" y="17336"/>
                </a:cubicBezTo>
                <a:cubicBezTo>
                  <a:pt x="17243" y="17301"/>
                  <a:pt x="17348" y="17301"/>
                  <a:pt x="17452" y="17301"/>
                </a:cubicBezTo>
                <a:cubicBezTo>
                  <a:pt x="17905" y="17331"/>
                  <a:pt x="18357" y="17343"/>
                  <a:pt x="18809" y="17343"/>
                </a:cubicBezTo>
                <a:cubicBezTo>
                  <a:pt x="20858" y="17343"/>
                  <a:pt x="22895" y="17094"/>
                  <a:pt x="24929" y="17094"/>
                </a:cubicBezTo>
                <a:close/>
                <a:moveTo>
                  <a:pt x="31561" y="1"/>
                </a:moveTo>
                <a:cubicBezTo>
                  <a:pt x="31124" y="1"/>
                  <a:pt x="30685" y="8"/>
                  <a:pt x="30245" y="24"/>
                </a:cubicBezTo>
                <a:cubicBezTo>
                  <a:pt x="29630" y="47"/>
                  <a:pt x="29020" y="55"/>
                  <a:pt x="28411" y="55"/>
                </a:cubicBezTo>
                <a:cubicBezTo>
                  <a:pt x="27193" y="55"/>
                  <a:pt x="25980" y="24"/>
                  <a:pt x="24752" y="24"/>
                </a:cubicBezTo>
                <a:cubicBezTo>
                  <a:pt x="24196" y="24"/>
                  <a:pt x="23644" y="22"/>
                  <a:pt x="23095" y="22"/>
                </a:cubicBezTo>
                <a:cubicBezTo>
                  <a:pt x="21447" y="22"/>
                  <a:pt x="19824" y="42"/>
                  <a:pt x="18182" y="198"/>
                </a:cubicBezTo>
                <a:cubicBezTo>
                  <a:pt x="18146" y="201"/>
                  <a:pt x="18111" y="202"/>
                  <a:pt x="18076" y="202"/>
                </a:cubicBezTo>
                <a:cubicBezTo>
                  <a:pt x="17751" y="202"/>
                  <a:pt x="17423" y="99"/>
                  <a:pt x="17067" y="99"/>
                </a:cubicBezTo>
                <a:cubicBezTo>
                  <a:pt x="16966" y="99"/>
                  <a:pt x="16863" y="107"/>
                  <a:pt x="16757" y="128"/>
                </a:cubicBezTo>
                <a:cubicBezTo>
                  <a:pt x="15783" y="337"/>
                  <a:pt x="14775" y="476"/>
                  <a:pt x="13802" y="580"/>
                </a:cubicBezTo>
                <a:cubicBezTo>
                  <a:pt x="11890" y="754"/>
                  <a:pt x="9978" y="998"/>
                  <a:pt x="8066" y="1032"/>
                </a:cubicBezTo>
                <a:cubicBezTo>
                  <a:pt x="7994" y="1030"/>
                  <a:pt x="7922" y="1029"/>
                  <a:pt x="7850" y="1029"/>
                </a:cubicBezTo>
                <a:cubicBezTo>
                  <a:pt x="6914" y="1029"/>
                  <a:pt x="5985" y="1238"/>
                  <a:pt x="5146" y="1658"/>
                </a:cubicBezTo>
                <a:cubicBezTo>
                  <a:pt x="5598" y="2319"/>
                  <a:pt x="6328" y="2145"/>
                  <a:pt x="6954" y="2319"/>
                </a:cubicBezTo>
                <a:cubicBezTo>
                  <a:pt x="6571" y="2562"/>
                  <a:pt x="5876" y="2527"/>
                  <a:pt x="5980" y="3083"/>
                </a:cubicBezTo>
                <a:cubicBezTo>
                  <a:pt x="6056" y="3432"/>
                  <a:pt x="6238" y="3523"/>
                  <a:pt x="6459" y="3523"/>
                </a:cubicBezTo>
                <a:cubicBezTo>
                  <a:pt x="6699" y="3523"/>
                  <a:pt x="6984" y="3417"/>
                  <a:pt x="7231" y="3417"/>
                </a:cubicBezTo>
                <a:cubicBezTo>
                  <a:pt x="7279" y="3417"/>
                  <a:pt x="7326" y="3421"/>
                  <a:pt x="7371" y="3431"/>
                </a:cubicBezTo>
                <a:cubicBezTo>
                  <a:pt x="7018" y="4008"/>
                  <a:pt x="6400" y="4378"/>
                  <a:pt x="5734" y="4378"/>
                </a:cubicBezTo>
                <a:cubicBezTo>
                  <a:pt x="5677" y="4378"/>
                  <a:pt x="5620" y="4375"/>
                  <a:pt x="5563" y="4370"/>
                </a:cubicBezTo>
                <a:cubicBezTo>
                  <a:pt x="5525" y="4366"/>
                  <a:pt x="5488" y="4364"/>
                  <a:pt x="5451" y="4364"/>
                </a:cubicBezTo>
                <a:cubicBezTo>
                  <a:pt x="4778" y="4364"/>
                  <a:pt x="4277" y="4942"/>
                  <a:pt x="3651" y="5239"/>
                </a:cubicBezTo>
                <a:cubicBezTo>
                  <a:pt x="4068" y="5725"/>
                  <a:pt x="4624" y="5586"/>
                  <a:pt x="5007" y="5830"/>
                </a:cubicBezTo>
                <a:cubicBezTo>
                  <a:pt x="4659" y="6281"/>
                  <a:pt x="4381" y="6699"/>
                  <a:pt x="5215" y="6977"/>
                </a:cubicBezTo>
                <a:cubicBezTo>
                  <a:pt x="3373" y="7185"/>
                  <a:pt x="1565" y="7776"/>
                  <a:pt x="1" y="8715"/>
                </a:cubicBezTo>
                <a:cubicBezTo>
                  <a:pt x="220" y="8782"/>
                  <a:pt x="439" y="8807"/>
                  <a:pt x="660" y="8807"/>
                </a:cubicBezTo>
                <a:cubicBezTo>
                  <a:pt x="1255" y="8807"/>
                  <a:pt x="1868" y="8629"/>
                  <a:pt x="2546" y="8629"/>
                </a:cubicBezTo>
                <a:cubicBezTo>
                  <a:pt x="2658" y="8629"/>
                  <a:pt x="2771" y="8634"/>
                  <a:pt x="2886" y="8645"/>
                </a:cubicBezTo>
                <a:cubicBezTo>
                  <a:pt x="2122" y="9132"/>
                  <a:pt x="1252" y="9097"/>
                  <a:pt x="731" y="9688"/>
                </a:cubicBezTo>
                <a:cubicBezTo>
                  <a:pt x="782" y="9919"/>
                  <a:pt x="966" y="10055"/>
                  <a:pt x="1170" y="10055"/>
                </a:cubicBezTo>
                <a:cubicBezTo>
                  <a:pt x="1243" y="10055"/>
                  <a:pt x="1318" y="10038"/>
                  <a:pt x="1391" y="10001"/>
                </a:cubicBezTo>
                <a:cubicBezTo>
                  <a:pt x="2122" y="9723"/>
                  <a:pt x="2921" y="9793"/>
                  <a:pt x="3651" y="9584"/>
                </a:cubicBezTo>
                <a:cubicBezTo>
                  <a:pt x="3937" y="9509"/>
                  <a:pt x="4217" y="9440"/>
                  <a:pt x="4488" y="9440"/>
                </a:cubicBezTo>
                <a:cubicBezTo>
                  <a:pt x="4841" y="9440"/>
                  <a:pt x="5178" y="9557"/>
                  <a:pt x="5494" y="9932"/>
                </a:cubicBezTo>
                <a:cubicBezTo>
                  <a:pt x="4972" y="10071"/>
                  <a:pt x="4903" y="10488"/>
                  <a:pt x="4763" y="10974"/>
                </a:cubicBezTo>
                <a:cubicBezTo>
                  <a:pt x="4464" y="10629"/>
                  <a:pt x="4119" y="10421"/>
                  <a:pt x="3738" y="10421"/>
                </a:cubicBezTo>
                <a:cubicBezTo>
                  <a:pt x="3544" y="10421"/>
                  <a:pt x="3341" y="10475"/>
                  <a:pt x="3130" y="10592"/>
                </a:cubicBezTo>
                <a:cubicBezTo>
                  <a:pt x="2991" y="11287"/>
                  <a:pt x="3651" y="11253"/>
                  <a:pt x="3964" y="11496"/>
                </a:cubicBezTo>
                <a:cubicBezTo>
                  <a:pt x="3443" y="12156"/>
                  <a:pt x="2434" y="11844"/>
                  <a:pt x="1809" y="12678"/>
                </a:cubicBezTo>
                <a:cubicBezTo>
                  <a:pt x="1862" y="12674"/>
                  <a:pt x="1914" y="12672"/>
                  <a:pt x="1964" y="12672"/>
                </a:cubicBezTo>
                <a:cubicBezTo>
                  <a:pt x="2729" y="12672"/>
                  <a:pt x="3129" y="13149"/>
                  <a:pt x="3651" y="13443"/>
                </a:cubicBezTo>
                <a:cubicBezTo>
                  <a:pt x="3164" y="13895"/>
                  <a:pt x="1982" y="13338"/>
                  <a:pt x="2017" y="14555"/>
                </a:cubicBezTo>
                <a:cubicBezTo>
                  <a:pt x="2368" y="14736"/>
                  <a:pt x="2715" y="14803"/>
                  <a:pt x="3060" y="14803"/>
                </a:cubicBezTo>
                <a:cubicBezTo>
                  <a:pt x="3844" y="14803"/>
                  <a:pt x="4617" y="14457"/>
                  <a:pt x="5389" y="14312"/>
                </a:cubicBezTo>
                <a:lnTo>
                  <a:pt x="5459" y="14555"/>
                </a:lnTo>
                <a:lnTo>
                  <a:pt x="1809" y="15633"/>
                </a:lnTo>
                <a:cubicBezTo>
                  <a:pt x="2204" y="16061"/>
                  <a:pt x="2639" y="16216"/>
                  <a:pt x="3102" y="16216"/>
                </a:cubicBezTo>
                <a:cubicBezTo>
                  <a:pt x="3615" y="16216"/>
                  <a:pt x="4162" y="16026"/>
                  <a:pt x="4729" y="15806"/>
                </a:cubicBezTo>
                <a:lnTo>
                  <a:pt x="4729" y="15806"/>
                </a:lnTo>
                <a:cubicBezTo>
                  <a:pt x="4520" y="16050"/>
                  <a:pt x="4485" y="16397"/>
                  <a:pt x="4624" y="16676"/>
                </a:cubicBezTo>
                <a:cubicBezTo>
                  <a:pt x="3860" y="16676"/>
                  <a:pt x="3130" y="17127"/>
                  <a:pt x="2782" y="17857"/>
                </a:cubicBezTo>
                <a:cubicBezTo>
                  <a:pt x="3025" y="18066"/>
                  <a:pt x="3547" y="18066"/>
                  <a:pt x="3303" y="18553"/>
                </a:cubicBezTo>
                <a:cubicBezTo>
                  <a:pt x="3157" y="18579"/>
                  <a:pt x="3011" y="18591"/>
                  <a:pt x="2865" y="18591"/>
                </a:cubicBezTo>
                <a:cubicBezTo>
                  <a:pt x="2629" y="18591"/>
                  <a:pt x="2393" y="18561"/>
                  <a:pt x="2156" y="18518"/>
                </a:cubicBezTo>
                <a:lnTo>
                  <a:pt x="2156" y="18518"/>
                </a:lnTo>
                <a:cubicBezTo>
                  <a:pt x="2330" y="19352"/>
                  <a:pt x="3130" y="18866"/>
                  <a:pt x="3512" y="19248"/>
                </a:cubicBezTo>
                <a:cubicBezTo>
                  <a:pt x="3439" y="19756"/>
                  <a:pt x="3165" y="19911"/>
                  <a:pt x="2840" y="19911"/>
                </a:cubicBezTo>
                <a:cubicBezTo>
                  <a:pt x="2699" y="19911"/>
                  <a:pt x="2547" y="19881"/>
                  <a:pt x="2400" y="19839"/>
                </a:cubicBezTo>
                <a:cubicBezTo>
                  <a:pt x="2155" y="19757"/>
                  <a:pt x="1899" y="19724"/>
                  <a:pt x="1645" y="19724"/>
                </a:cubicBezTo>
                <a:cubicBezTo>
                  <a:pt x="1465" y="19724"/>
                  <a:pt x="1286" y="19741"/>
                  <a:pt x="1113" y="19769"/>
                </a:cubicBezTo>
                <a:cubicBezTo>
                  <a:pt x="1391" y="20152"/>
                  <a:pt x="1774" y="20152"/>
                  <a:pt x="2017" y="20256"/>
                </a:cubicBezTo>
                <a:cubicBezTo>
                  <a:pt x="2618" y="20447"/>
                  <a:pt x="3239" y="20702"/>
                  <a:pt x="3900" y="20702"/>
                </a:cubicBezTo>
                <a:cubicBezTo>
                  <a:pt x="4080" y="20702"/>
                  <a:pt x="4264" y="20683"/>
                  <a:pt x="4451" y="20638"/>
                </a:cubicBezTo>
                <a:cubicBezTo>
                  <a:pt x="7475" y="19978"/>
                  <a:pt x="10569" y="19630"/>
                  <a:pt x="13698" y="19561"/>
                </a:cubicBezTo>
                <a:cubicBezTo>
                  <a:pt x="14671" y="19526"/>
                  <a:pt x="15644" y="19491"/>
                  <a:pt x="16618" y="19387"/>
                </a:cubicBezTo>
                <a:cubicBezTo>
                  <a:pt x="18947" y="19213"/>
                  <a:pt x="21241" y="18970"/>
                  <a:pt x="23570" y="18796"/>
                </a:cubicBezTo>
                <a:cubicBezTo>
                  <a:pt x="24856" y="18692"/>
                  <a:pt x="26108" y="18727"/>
                  <a:pt x="27394" y="18657"/>
                </a:cubicBezTo>
                <a:cubicBezTo>
                  <a:pt x="30001" y="18518"/>
                  <a:pt x="32643" y="18414"/>
                  <a:pt x="35250" y="18309"/>
                </a:cubicBezTo>
                <a:cubicBezTo>
                  <a:pt x="35911" y="18286"/>
                  <a:pt x="36575" y="18278"/>
                  <a:pt x="37241" y="18278"/>
                </a:cubicBezTo>
                <a:cubicBezTo>
                  <a:pt x="38572" y="18278"/>
                  <a:pt x="39909" y="18309"/>
                  <a:pt x="41230" y="18309"/>
                </a:cubicBezTo>
                <a:cubicBezTo>
                  <a:pt x="44880" y="18344"/>
                  <a:pt x="48530" y="18344"/>
                  <a:pt x="52180" y="18587"/>
                </a:cubicBezTo>
                <a:cubicBezTo>
                  <a:pt x="54509" y="18761"/>
                  <a:pt x="56838" y="18970"/>
                  <a:pt x="59132" y="19144"/>
                </a:cubicBezTo>
                <a:cubicBezTo>
                  <a:pt x="60453" y="19248"/>
                  <a:pt x="61809" y="19317"/>
                  <a:pt x="63130" y="19457"/>
                </a:cubicBezTo>
                <a:cubicBezTo>
                  <a:pt x="65112" y="19665"/>
                  <a:pt x="67058" y="19943"/>
                  <a:pt x="69075" y="20256"/>
                </a:cubicBezTo>
                <a:cubicBezTo>
                  <a:pt x="71056" y="20534"/>
                  <a:pt x="73072" y="20673"/>
                  <a:pt x="75054" y="21125"/>
                </a:cubicBezTo>
                <a:cubicBezTo>
                  <a:pt x="75302" y="21172"/>
                  <a:pt x="75578" y="21232"/>
                  <a:pt x="75867" y="21232"/>
                </a:cubicBezTo>
                <a:cubicBezTo>
                  <a:pt x="76224" y="21232"/>
                  <a:pt x="76600" y="21139"/>
                  <a:pt x="76966" y="20812"/>
                </a:cubicBezTo>
                <a:lnTo>
                  <a:pt x="74984" y="19735"/>
                </a:lnTo>
                <a:cubicBezTo>
                  <a:pt x="75386" y="19735"/>
                  <a:pt x="75741" y="19886"/>
                  <a:pt x="76057" y="19886"/>
                </a:cubicBezTo>
                <a:cubicBezTo>
                  <a:pt x="76287" y="19886"/>
                  <a:pt x="76497" y="19805"/>
                  <a:pt x="76688" y="19526"/>
                </a:cubicBezTo>
                <a:cubicBezTo>
                  <a:pt x="76340" y="19178"/>
                  <a:pt x="75923" y="18866"/>
                  <a:pt x="75471" y="18657"/>
                </a:cubicBezTo>
                <a:lnTo>
                  <a:pt x="76271" y="18622"/>
                </a:lnTo>
                <a:cubicBezTo>
                  <a:pt x="76166" y="17857"/>
                  <a:pt x="75749" y="17579"/>
                  <a:pt x="75019" y="17475"/>
                </a:cubicBezTo>
                <a:cubicBezTo>
                  <a:pt x="74393" y="17440"/>
                  <a:pt x="73802" y="17301"/>
                  <a:pt x="73177" y="17197"/>
                </a:cubicBezTo>
                <a:cubicBezTo>
                  <a:pt x="72516" y="17058"/>
                  <a:pt x="71751" y="17093"/>
                  <a:pt x="71021" y="16363"/>
                </a:cubicBezTo>
                <a:lnTo>
                  <a:pt x="71021" y="16363"/>
                </a:lnTo>
                <a:cubicBezTo>
                  <a:pt x="71179" y="16392"/>
                  <a:pt x="71329" y="16403"/>
                  <a:pt x="71472" y="16403"/>
                </a:cubicBezTo>
                <a:cubicBezTo>
                  <a:pt x="72017" y="16403"/>
                  <a:pt x="72473" y="16237"/>
                  <a:pt x="72929" y="16237"/>
                </a:cubicBezTo>
                <a:cubicBezTo>
                  <a:pt x="73069" y="16237"/>
                  <a:pt x="73208" y="16252"/>
                  <a:pt x="73350" y="16293"/>
                </a:cubicBezTo>
                <a:cubicBezTo>
                  <a:pt x="74359" y="16571"/>
                  <a:pt x="75401" y="16641"/>
                  <a:pt x="76375" y="16919"/>
                </a:cubicBezTo>
                <a:cubicBezTo>
                  <a:pt x="76494" y="16955"/>
                  <a:pt x="76596" y="16973"/>
                  <a:pt x="76687" y="16973"/>
                </a:cubicBezTo>
                <a:cubicBezTo>
                  <a:pt x="76944" y="16973"/>
                  <a:pt x="77118" y="16837"/>
                  <a:pt x="77348" y="16606"/>
                </a:cubicBezTo>
                <a:cubicBezTo>
                  <a:pt x="75958" y="15424"/>
                  <a:pt x="74185" y="15563"/>
                  <a:pt x="72551" y="15215"/>
                </a:cubicBezTo>
                <a:cubicBezTo>
                  <a:pt x="72644" y="15030"/>
                  <a:pt x="72767" y="14999"/>
                  <a:pt x="72891" y="14999"/>
                </a:cubicBezTo>
                <a:cubicBezTo>
                  <a:pt x="72953" y="14999"/>
                  <a:pt x="73014" y="15007"/>
                  <a:pt x="73072" y="15007"/>
                </a:cubicBezTo>
                <a:cubicBezTo>
                  <a:pt x="74150" y="15076"/>
                  <a:pt x="75228" y="15215"/>
                  <a:pt x="76305" y="15424"/>
                </a:cubicBezTo>
                <a:cubicBezTo>
                  <a:pt x="76548" y="15469"/>
                  <a:pt x="76748" y="15495"/>
                  <a:pt x="76916" y="15495"/>
                </a:cubicBezTo>
                <a:cubicBezTo>
                  <a:pt x="77399" y="15495"/>
                  <a:pt x="77611" y="15278"/>
                  <a:pt x="77765" y="14659"/>
                </a:cubicBezTo>
                <a:cubicBezTo>
                  <a:pt x="76271" y="13895"/>
                  <a:pt x="74532" y="13929"/>
                  <a:pt x="72829" y="13512"/>
                </a:cubicBezTo>
                <a:cubicBezTo>
                  <a:pt x="73041" y="13300"/>
                  <a:pt x="73294" y="13209"/>
                  <a:pt x="73557" y="13209"/>
                </a:cubicBezTo>
                <a:cubicBezTo>
                  <a:pt x="73638" y="13209"/>
                  <a:pt x="73720" y="13218"/>
                  <a:pt x="73802" y="13234"/>
                </a:cubicBezTo>
                <a:cubicBezTo>
                  <a:pt x="74810" y="13408"/>
                  <a:pt x="75853" y="13582"/>
                  <a:pt x="76861" y="13790"/>
                </a:cubicBezTo>
                <a:cubicBezTo>
                  <a:pt x="77006" y="13846"/>
                  <a:pt x="77153" y="13873"/>
                  <a:pt x="77299" y="13873"/>
                </a:cubicBezTo>
                <a:cubicBezTo>
                  <a:pt x="77610" y="13873"/>
                  <a:pt x="77911" y="13749"/>
                  <a:pt x="78148" y="13512"/>
                </a:cubicBezTo>
                <a:cubicBezTo>
                  <a:pt x="77696" y="13095"/>
                  <a:pt x="77140" y="12782"/>
                  <a:pt x="76514" y="12608"/>
                </a:cubicBezTo>
                <a:cubicBezTo>
                  <a:pt x="75054" y="12261"/>
                  <a:pt x="73489" y="12226"/>
                  <a:pt x="72238" y="11183"/>
                </a:cubicBezTo>
                <a:cubicBezTo>
                  <a:pt x="72308" y="11166"/>
                  <a:pt x="72377" y="11157"/>
                  <a:pt x="72447" y="11157"/>
                </a:cubicBezTo>
                <a:cubicBezTo>
                  <a:pt x="72516" y="11157"/>
                  <a:pt x="72586" y="11166"/>
                  <a:pt x="72655" y="11183"/>
                </a:cubicBezTo>
                <a:cubicBezTo>
                  <a:pt x="74150" y="11426"/>
                  <a:pt x="75610" y="11704"/>
                  <a:pt x="77070" y="11983"/>
                </a:cubicBezTo>
                <a:cubicBezTo>
                  <a:pt x="77204" y="12005"/>
                  <a:pt x="77344" y="12020"/>
                  <a:pt x="77481" y="12020"/>
                </a:cubicBezTo>
                <a:cubicBezTo>
                  <a:pt x="77771" y="12020"/>
                  <a:pt x="78041" y="11952"/>
                  <a:pt x="78182" y="11739"/>
                </a:cubicBezTo>
                <a:cubicBezTo>
                  <a:pt x="78426" y="11426"/>
                  <a:pt x="78009" y="11253"/>
                  <a:pt x="77835" y="11044"/>
                </a:cubicBezTo>
                <a:cubicBezTo>
                  <a:pt x="77964" y="10886"/>
                  <a:pt x="78116" y="10859"/>
                  <a:pt x="78271" y="10859"/>
                </a:cubicBezTo>
                <a:cubicBezTo>
                  <a:pt x="78354" y="10859"/>
                  <a:pt x="78438" y="10867"/>
                  <a:pt x="78519" y="10867"/>
                </a:cubicBezTo>
                <a:cubicBezTo>
                  <a:pt x="78652" y="10867"/>
                  <a:pt x="78776" y="10845"/>
                  <a:pt x="78878" y="10731"/>
                </a:cubicBezTo>
                <a:cubicBezTo>
                  <a:pt x="78773" y="10244"/>
                  <a:pt x="78078" y="10488"/>
                  <a:pt x="78009" y="9966"/>
                </a:cubicBezTo>
                <a:cubicBezTo>
                  <a:pt x="78218" y="9757"/>
                  <a:pt x="78471" y="9727"/>
                  <a:pt x="78738" y="9727"/>
                </a:cubicBezTo>
                <a:cubicBezTo>
                  <a:pt x="78849" y="9727"/>
                  <a:pt x="78962" y="9732"/>
                  <a:pt x="79075" y="9732"/>
                </a:cubicBezTo>
                <a:cubicBezTo>
                  <a:pt x="79280" y="9732"/>
                  <a:pt x="79485" y="9715"/>
                  <a:pt x="79677" y="9619"/>
                </a:cubicBezTo>
                <a:cubicBezTo>
                  <a:pt x="79156" y="8750"/>
                  <a:pt x="78287" y="8680"/>
                  <a:pt x="77487" y="8472"/>
                </a:cubicBezTo>
                <a:cubicBezTo>
                  <a:pt x="77001" y="8332"/>
                  <a:pt x="76340" y="8506"/>
                  <a:pt x="76166" y="7742"/>
                </a:cubicBezTo>
                <a:cubicBezTo>
                  <a:pt x="76043" y="7827"/>
                  <a:pt x="75801" y="7866"/>
                  <a:pt x="75490" y="7866"/>
                </a:cubicBezTo>
                <a:cubicBezTo>
                  <a:pt x="74663" y="7866"/>
                  <a:pt x="73350" y="7590"/>
                  <a:pt x="72516" y="7185"/>
                </a:cubicBezTo>
                <a:cubicBezTo>
                  <a:pt x="72968" y="6699"/>
                  <a:pt x="73872" y="7116"/>
                  <a:pt x="74220" y="6421"/>
                </a:cubicBezTo>
                <a:cubicBezTo>
                  <a:pt x="73976" y="6177"/>
                  <a:pt x="73629" y="6177"/>
                  <a:pt x="73246" y="5934"/>
                </a:cubicBezTo>
                <a:cubicBezTo>
                  <a:pt x="73559" y="5830"/>
                  <a:pt x="73802" y="5517"/>
                  <a:pt x="73837" y="5169"/>
                </a:cubicBezTo>
                <a:cubicBezTo>
                  <a:pt x="74282" y="5195"/>
                  <a:pt x="74688" y="5379"/>
                  <a:pt x="75114" y="5379"/>
                </a:cubicBezTo>
                <a:cubicBezTo>
                  <a:pt x="75253" y="5379"/>
                  <a:pt x="75395" y="5360"/>
                  <a:pt x="75540" y="5308"/>
                </a:cubicBezTo>
                <a:cubicBezTo>
                  <a:pt x="74671" y="4821"/>
                  <a:pt x="73455" y="5065"/>
                  <a:pt x="72829" y="4022"/>
                </a:cubicBezTo>
                <a:lnTo>
                  <a:pt x="72829" y="4022"/>
                </a:lnTo>
                <a:cubicBezTo>
                  <a:pt x="73698" y="4057"/>
                  <a:pt x="74567" y="4196"/>
                  <a:pt x="75401" y="4439"/>
                </a:cubicBezTo>
                <a:cubicBezTo>
                  <a:pt x="75702" y="4514"/>
                  <a:pt x="76139" y="4550"/>
                  <a:pt x="76558" y="4550"/>
                </a:cubicBezTo>
                <a:cubicBezTo>
                  <a:pt x="77108" y="4550"/>
                  <a:pt x="77627" y="4488"/>
                  <a:pt x="77765" y="4370"/>
                </a:cubicBezTo>
                <a:cubicBezTo>
                  <a:pt x="74567" y="3500"/>
                  <a:pt x="71265" y="3083"/>
                  <a:pt x="67962" y="2736"/>
                </a:cubicBezTo>
                <a:lnTo>
                  <a:pt x="73941" y="2736"/>
                </a:lnTo>
                <a:cubicBezTo>
                  <a:pt x="73768" y="2562"/>
                  <a:pt x="73559" y="2458"/>
                  <a:pt x="73316" y="2423"/>
                </a:cubicBezTo>
                <a:cubicBezTo>
                  <a:pt x="71056" y="2353"/>
                  <a:pt x="68831" y="2075"/>
                  <a:pt x="66572" y="2075"/>
                </a:cubicBezTo>
                <a:cubicBezTo>
                  <a:pt x="66513" y="2077"/>
                  <a:pt x="66455" y="2077"/>
                  <a:pt x="66396" y="2077"/>
                </a:cubicBezTo>
                <a:cubicBezTo>
                  <a:pt x="64995" y="2077"/>
                  <a:pt x="63595" y="1693"/>
                  <a:pt x="62226" y="1693"/>
                </a:cubicBezTo>
                <a:cubicBezTo>
                  <a:pt x="60245" y="1693"/>
                  <a:pt x="58333" y="1310"/>
                  <a:pt x="56386" y="1241"/>
                </a:cubicBezTo>
                <a:cubicBezTo>
                  <a:pt x="53466" y="1137"/>
                  <a:pt x="50581" y="685"/>
                  <a:pt x="47626" y="685"/>
                </a:cubicBezTo>
                <a:cubicBezTo>
                  <a:pt x="47348" y="685"/>
                  <a:pt x="47070" y="685"/>
                  <a:pt x="46757" y="650"/>
                </a:cubicBezTo>
                <a:cubicBezTo>
                  <a:pt x="45227" y="407"/>
                  <a:pt x="43663" y="372"/>
                  <a:pt x="42099" y="268"/>
                </a:cubicBezTo>
                <a:cubicBezTo>
                  <a:pt x="41525" y="233"/>
                  <a:pt x="40943" y="224"/>
                  <a:pt x="40356" y="224"/>
                </a:cubicBezTo>
                <a:cubicBezTo>
                  <a:pt x="39770" y="224"/>
                  <a:pt x="39179" y="233"/>
                  <a:pt x="38588" y="233"/>
                </a:cubicBezTo>
                <a:cubicBezTo>
                  <a:pt x="36242" y="203"/>
                  <a:pt x="33920" y="1"/>
                  <a:pt x="31561"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563256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29"/>
        <p:cNvGrpSpPr/>
        <p:nvPr/>
      </p:nvGrpSpPr>
      <p:grpSpPr>
        <a:xfrm>
          <a:off x="0" y="0"/>
          <a:ext cx="0" cy="0"/>
          <a:chOff x="0" y="0"/>
          <a:chExt cx="0" cy="0"/>
        </a:xfrm>
      </p:grpSpPr>
      <p:pic>
        <p:nvPicPr>
          <p:cNvPr id="230" name="Google Shape;230;p27"/>
          <p:cNvPicPr preferRelativeResize="0"/>
          <p:nvPr/>
        </p:nvPicPr>
        <p:blipFill>
          <a:blip r:embed="rId2">
            <a:alphaModFix amt="42000"/>
          </a:blip>
          <a:stretch>
            <a:fillRect/>
          </a:stretch>
        </p:blipFill>
        <p:spPr>
          <a:xfrm>
            <a:off x="0" y="0"/>
            <a:ext cx="12192000" cy="6858000"/>
          </a:xfrm>
          <a:prstGeom prst="rect">
            <a:avLst/>
          </a:prstGeom>
          <a:noFill/>
          <a:ln>
            <a:noFill/>
          </a:ln>
        </p:spPr>
      </p:pic>
      <p:pic>
        <p:nvPicPr>
          <p:cNvPr id="231" name="Google Shape;231;p27"/>
          <p:cNvPicPr preferRelativeResize="0"/>
          <p:nvPr/>
        </p:nvPicPr>
        <p:blipFill>
          <a:blip r:embed="rId2">
            <a:alphaModFix amt="42000"/>
          </a:blip>
          <a:stretch>
            <a:fillRect/>
          </a:stretch>
        </p:blipFill>
        <p:spPr>
          <a:xfrm>
            <a:off x="0" y="0"/>
            <a:ext cx="12192000" cy="6858000"/>
          </a:xfrm>
          <a:prstGeom prst="rect">
            <a:avLst/>
          </a:prstGeom>
          <a:noFill/>
          <a:ln>
            <a:noFill/>
          </a:ln>
        </p:spPr>
      </p:pic>
      <p:sp>
        <p:nvSpPr>
          <p:cNvPr id="232" name="Google Shape;232;p27"/>
          <p:cNvSpPr/>
          <p:nvPr/>
        </p:nvSpPr>
        <p:spPr>
          <a:xfrm>
            <a:off x="0" y="6263233"/>
            <a:ext cx="12192000" cy="594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33" name="Google Shape;233;p27"/>
          <p:cNvPicPr preferRelativeResize="0"/>
          <p:nvPr/>
        </p:nvPicPr>
        <p:blipFill rotWithShape="1">
          <a:blip r:embed="rId3">
            <a:alphaModFix/>
          </a:blip>
          <a:srcRect t="87657"/>
          <a:stretch/>
        </p:blipFill>
        <p:spPr>
          <a:xfrm>
            <a:off x="0" y="6338001"/>
            <a:ext cx="12192000" cy="519999"/>
          </a:xfrm>
          <a:prstGeom prst="rect">
            <a:avLst/>
          </a:prstGeom>
          <a:noFill/>
          <a:ln>
            <a:noFill/>
          </a:ln>
        </p:spPr>
      </p:pic>
      <p:sp>
        <p:nvSpPr>
          <p:cNvPr id="234" name="Google Shape;234;p27"/>
          <p:cNvSpPr/>
          <p:nvPr/>
        </p:nvSpPr>
        <p:spPr>
          <a:xfrm>
            <a:off x="953467" y="0"/>
            <a:ext cx="10285167" cy="6144733"/>
          </a:xfrm>
          <a:custGeom>
            <a:avLst/>
            <a:gdLst/>
            <a:ahLst/>
            <a:cxnLst/>
            <a:rect l="l" t="t" r="r" b="b"/>
            <a:pathLst>
              <a:path w="308555" h="184342" extrusionOk="0">
                <a:moveTo>
                  <a:pt x="0" y="0"/>
                </a:moveTo>
                <a:lnTo>
                  <a:pt x="0" y="184342"/>
                </a:lnTo>
                <a:lnTo>
                  <a:pt x="308555" y="184342"/>
                </a:lnTo>
                <a:lnTo>
                  <a:pt x="308555" y="78191"/>
                </a:lnTo>
                <a:lnTo>
                  <a:pt x="287742" y="78308"/>
                </a:lnTo>
              </a:path>
            </a:pathLst>
          </a:custGeom>
          <a:noFill/>
          <a:ln w="19050" cap="flat" cmpd="sng">
            <a:solidFill>
              <a:schemeClr val="dk2"/>
            </a:solidFill>
            <a:prstDash val="solid"/>
            <a:round/>
            <a:headEnd type="none" w="med" len="med"/>
            <a:tailEnd type="none" w="med" len="med"/>
          </a:ln>
        </p:spPr>
      </p:sp>
    </p:spTree>
    <p:extLst>
      <p:ext uri="{BB962C8B-B14F-4D97-AF65-F5344CB8AC3E}">
        <p14:creationId xmlns:p14="http://schemas.microsoft.com/office/powerpoint/2010/main" val="2642257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B1B9B-1D9E-421C-9F9C-A432B6D696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A3B4BD-56C0-4F75-B9DE-0B17FC7D7E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B922C6-19F1-4B38-9A22-3053C7F07243}"/>
              </a:ext>
            </a:extLst>
          </p:cNvPr>
          <p:cNvSpPr>
            <a:spLocks noGrp="1"/>
          </p:cNvSpPr>
          <p:nvPr>
            <p:ph type="dt" sz="half" idx="10"/>
          </p:nvPr>
        </p:nvSpPr>
        <p:spPr/>
        <p:txBody>
          <a:bodyPr/>
          <a:lstStyle/>
          <a:p>
            <a:fld id="{BA02A92D-49DE-439E-8C02-B4D6694FA3F6}" type="datetime1">
              <a:rPr lang="en-US" smtClean="0"/>
              <a:t>5/31/2023</a:t>
            </a:fld>
            <a:endParaRPr lang="en-US"/>
          </a:p>
        </p:txBody>
      </p:sp>
      <p:sp>
        <p:nvSpPr>
          <p:cNvPr id="5" name="Footer Placeholder 4">
            <a:extLst>
              <a:ext uri="{FF2B5EF4-FFF2-40B4-BE49-F238E27FC236}">
                <a16:creationId xmlns:a16="http://schemas.microsoft.com/office/drawing/2014/main" id="{95E2931A-F3CB-461C-B12E-F4D36AA8B6FE}"/>
              </a:ext>
            </a:extLst>
          </p:cNvPr>
          <p:cNvSpPr>
            <a:spLocks noGrp="1"/>
          </p:cNvSpPr>
          <p:nvPr>
            <p:ph type="ftr" sz="quarter" idx="11"/>
          </p:nvPr>
        </p:nvSpPr>
        <p:spPr/>
        <p:txBody>
          <a:bodyPr/>
          <a:lstStyle/>
          <a:p>
            <a:r>
              <a:rPr lang="en-US"/>
              <a:t>Luận văn tốt nghiệp                  GVHD: PGS.TS Đoàn Vân Anh </a:t>
            </a:r>
          </a:p>
        </p:txBody>
      </p:sp>
      <p:sp>
        <p:nvSpPr>
          <p:cNvPr id="6" name="Slide Number Placeholder 5">
            <a:extLst>
              <a:ext uri="{FF2B5EF4-FFF2-40B4-BE49-F238E27FC236}">
                <a16:creationId xmlns:a16="http://schemas.microsoft.com/office/drawing/2014/main" id="{28E63CEB-CDA1-4100-BADA-24792D605F1D}"/>
              </a:ext>
            </a:extLst>
          </p:cNvPr>
          <p:cNvSpPr>
            <a:spLocks noGrp="1"/>
          </p:cNvSpPr>
          <p:nvPr>
            <p:ph type="sldNum" sz="quarter" idx="12"/>
          </p:nvPr>
        </p:nvSpPr>
        <p:spPr/>
        <p:txBody>
          <a:bodyPr/>
          <a:lstStyle/>
          <a:p>
            <a:fld id="{CB325378-3532-4C5A-90DE-B8A1289EB276}" type="slidenum">
              <a:rPr lang="en-US" smtClean="0"/>
              <a:t>‹#›</a:t>
            </a:fld>
            <a:endParaRPr lang="en-US"/>
          </a:p>
        </p:txBody>
      </p:sp>
    </p:spTree>
    <p:extLst>
      <p:ext uri="{BB962C8B-B14F-4D97-AF65-F5344CB8AC3E}">
        <p14:creationId xmlns:p14="http://schemas.microsoft.com/office/powerpoint/2010/main" val="4007658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13495-B73F-411A-819F-B30EBA90A5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A1DC2C-F87B-42BE-999C-648D46B6B2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7CECCF-552B-4D9A-9FAD-E3EF1B075E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79D08A-4055-48A7-B0C5-71E613E98B19}"/>
              </a:ext>
            </a:extLst>
          </p:cNvPr>
          <p:cNvSpPr>
            <a:spLocks noGrp="1"/>
          </p:cNvSpPr>
          <p:nvPr>
            <p:ph type="dt" sz="half" idx="10"/>
          </p:nvPr>
        </p:nvSpPr>
        <p:spPr/>
        <p:txBody>
          <a:bodyPr/>
          <a:lstStyle/>
          <a:p>
            <a:fld id="{05761A11-E0B0-4F54-9091-B496056121C1}" type="datetime1">
              <a:rPr lang="en-US" smtClean="0"/>
              <a:t>5/31/2023</a:t>
            </a:fld>
            <a:endParaRPr lang="en-US"/>
          </a:p>
        </p:txBody>
      </p:sp>
      <p:sp>
        <p:nvSpPr>
          <p:cNvPr id="6" name="Footer Placeholder 5">
            <a:extLst>
              <a:ext uri="{FF2B5EF4-FFF2-40B4-BE49-F238E27FC236}">
                <a16:creationId xmlns:a16="http://schemas.microsoft.com/office/drawing/2014/main" id="{E3555E95-291B-477A-86D5-7AE493E10D84}"/>
              </a:ext>
            </a:extLst>
          </p:cNvPr>
          <p:cNvSpPr>
            <a:spLocks noGrp="1"/>
          </p:cNvSpPr>
          <p:nvPr>
            <p:ph type="ftr" sz="quarter" idx="11"/>
          </p:nvPr>
        </p:nvSpPr>
        <p:spPr/>
        <p:txBody>
          <a:bodyPr/>
          <a:lstStyle/>
          <a:p>
            <a:r>
              <a:rPr lang="en-US"/>
              <a:t>Luận văn tốt nghiệp                  GVHD: PGS.TS Đoàn Vân Anh </a:t>
            </a:r>
          </a:p>
        </p:txBody>
      </p:sp>
      <p:sp>
        <p:nvSpPr>
          <p:cNvPr id="7" name="Slide Number Placeholder 6">
            <a:extLst>
              <a:ext uri="{FF2B5EF4-FFF2-40B4-BE49-F238E27FC236}">
                <a16:creationId xmlns:a16="http://schemas.microsoft.com/office/drawing/2014/main" id="{C9B83C5B-1D9C-4F13-BDC5-5F96830DEE31}"/>
              </a:ext>
            </a:extLst>
          </p:cNvPr>
          <p:cNvSpPr>
            <a:spLocks noGrp="1"/>
          </p:cNvSpPr>
          <p:nvPr>
            <p:ph type="sldNum" sz="quarter" idx="12"/>
          </p:nvPr>
        </p:nvSpPr>
        <p:spPr/>
        <p:txBody>
          <a:bodyPr/>
          <a:lstStyle/>
          <a:p>
            <a:fld id="{CB325378-3532-4C5A-90DE-B8A1289EB276}" type="slidenum">
              <a:rPr lang="en-US" smtClean="0"/>
              <a:t>‹#›</a:t>
            </a:fld>
            <a:endParaRPr lang="en-US"/>
          </a:p>
        </p:txBody>
      </p:sp>
    </p:spTree>
    <p:extLst>
      <p:ext uri="{BB962C8B-B14F-4D97-AF65-F5344CB8AC3E}">
        <p14:creationId xmlns:p14="http://schemas.microsoft.com/office/powerpoint/2010/main" val="2287020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1C66C-8E9D-4B45-A02C-242A6A7116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BE8256-A7F8-4F2D-A2F1-4D6BD7A24D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19CC3E-472A-48A1-8A1A-09E90FA873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65B413-E4D5-4D01-BF6B-9B417E6D42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E34E50-E129-462C-8D88-C90670AF0B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23288F-660B-435A-97FF-7A8A5DC49554}"/>
              </a:ext>
            </a:extLst>
          </p:cNvPr>
          <p:cNvSpPr>
            <a:spLocks noGrp="1"/>
          </p:cNvSpPr>
          <p:nvPr>
            <p:ph type="dt" sz="half" idx="10"/>
          </p:nvPr>
        </p:nvSpPr>
        <p:spPr/>
        <p:txBody>
          <a:bodyPr/>
          <a:lstStyle/>
          <a:p>
            <a:fld id="{87221F9B-489D-4E2B-BAFC-87DBF589AF3E}" type="datetime1">
              <a:rPr lang="en-US" smtClean="0"/>
              <a:t>5/31/2023</a:t>
            </a:fld>
            <a:endParaRPr lang="en-US"/>
          </a:p>
        </p:txBody>
      </p:sp>
      <p:sp>
        <p:nvSpPr>
          <p:cNvPr id="8" name="Footer Placeholder 7">
            <a:extLst>
              <a:ext uri="{FF2B5EF4-FFF2-40B4-BE49-F238E27FC236}">
                <a16:creationId xmlns:a16="http://schemas.microsoft.com/office/drawing/2014/main" id="{BA6097F8-C9C9-45DA-844F-C72CC4560D79}"/>
              </a:ext>
            </a:extLst>
          </p:cNvPr>
          <p:cNvSpPr>
            <a:spLocks noGrp="1"/>
          </p:cNvSpPr>
          <p:nvPr>
            <p:ph type="ftr" sz="quarter" idx="11"/>
          </p:nvPr>
        </p:nvSpPr>
        <p:spPr/>
        <p:txBody>
          <a:bodyPr/>
          <a:lstStyle/>
          <a:p>
            <a:r>
              <a:rPr lang="en-US"/>
              <a:t>Luận văn tốt nghiệp                  GVHD: PGS.TS Đoàn Vân Anh </a:t>
            </a:r>
          </a:p>
        </p:txBody>
      </p:sp>
      <p:sp>
        <p:nvSpPr>
          <p:cNvPr id="9" name="Slide Number Placeholder 8">
            <a:extLst>
              <a:ext uri="{FF2B5EF4-FFF2-40B4-BE49-F238E27FC236}">
                <a16:creationId xmlns:a16="http://schemas.microsoft.com/office/drawing/2014/main" id="{D36B888F-3990-4D2F-81BA-7C43877D9FCD}"/>
              </a:ext>
            </a:extLst>
          </p:cNvPr>
          <p:cNvSpPr>
            <a:spLocks noGrp="1"/>
          </p:cNvSpPr>
          <p:nvPr>
            <p:ph type="sldNum" sz="quarter" idx="12"/>
          </p:nvPr>
        </p:nvSpPr>
        <p:spPr/>
        <p:txBody>
          <a:bodyPr/>
          <a:lstStyle/>
          <a:p>
            <a:fld id="{CB325378-3532-4C5A-90DE-B8A1289EB276}" type="slidenum">
              <a:rPr lang="en-US" smtClean="0"/>
              <a:t>‹#›</a:t>
            </a:fld>
            <a:endParaRPr lang="en-US"/>
          </a:p>
        </p:txBody>
      </p:sp>
    </p:spTree>
    <p:extLst>
      <p:ext uri="{BB962C8B-B14F-4D97-AF65-F5344CB8AC3E}">
        <p14:creationId xmlns:p14="http://schemas.microsoft.com/office/powerpoint/2010/main" val="2320928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84512-AE98-43C7-8455-0AC8B4C8C8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2BCE00-7B87-4766-8032-D1E098DD2033}"/>
              </a:ext>
            </a:extLst>
          </p:cNvPr>
          <p:cNvSpPr>
            <a:spLocks noGrp="1"/>
          </p:cNvSpPr>
          <p:nvPr>
            <p:ph type="dt" sz="half" idx="10"/>
          </p:nvPr>
        </p:nvSpPr>
        <p:spPr/>
        <p:txBody>
          <a:bodyPr/>
          <a:lstStyle/>
          <a:p>
            <a:fld id="{C852A2E1-C257-48BF-83D4-6C51884B59C1}" type="datetime1">
              <a:rPr lang="en-US" smtClean="0"/>
              <a:t>5/31/2023</a:t>
            </a:fld>
            <a:endParaRPr lang="en-US"/>
          </a:p>
        </p:txBody>
      </p:sp>
      <p:sp>
        <p:nvSpPr>
          <p:cNvPr id="4" name="Footer Placeholder 3">
            <a:extLst>
              <a:ext uri="{FF2B5EF4-FFF2-40B4-BE49-F238E27FC236}">
                <a16:creationId xmlns:a16="http://schemas.microsoft.com/office/drawing/2014/main" id="{08DE96FA-A7DC-4519-875F-E9DBDD00DA72}"/>
              </a:ext>
            </a:extLst>
          </p:cNvPr>
          <p:cNvSpPr>
            <a:spLocks noGrp="1"/>
          </p:cNvSpPr>
          <p:nvPr>
            <p:ph type="ftr" sz="quarter" idx="11"/>
          </p:nvPr>
        </p:nvSpPr>
        <p:spPr/>
        <p:txBody>
          <a:bodyPr/>
          <a:lstStyle/>
          <a:p>
            <a:r>
              <a:rPr lang="en-US"/>
              <a:t>Luận văn tốt nghiệp                  GVHD: PGS.TS Đoàn Vân Anh </a:t>
            </a:r>
          </a:p>
        </p:txBody>
      </p:sp>
      <p:sp>
        <p:nvSpPr>
          <p:cNvPr id="5" name="Slide Number Placeholder 4">
            <a:extLst>
              <a:ext uri="{FF2B5EF4-FFF2-40B4-BE49-F238E27FC236}">
                <a16:creationId xmlns:a16="http://schemas.microsoft.com/office/drawing/2014/main" id="{E8EBA1C8-2B01-4F76-9C31-6F261C5B007D}"/>
              </a:ext>
            </a:extLst>
          </p:cNvPr>
          <p:cNvSpPr>
            <a:spLocks noGrp="1"/>
          </p:cNvSpPr>
          <p:nvPr>
            <p:ph type="sldNum" sz="quarter" idx="12"/>
          </p:nvPr>
        </p:nvSpPr>
        <p:spPr/>
        <p:txBody>
          <a:bodyPr/>
          <a:lstStyle/>
          <a:p>
            <a:fld id="{CB325378-3532-4C5A-90DE-B8A1289EB276}" type="slidenum">
              <a:rPr lang="en-US" smtClean="0"/>
              <a:t>‹#›</a:t>
            </a:fld>
            <a:endParaRPr lang="en-US"/>
          </a:p>
        </p:txBody>
      </p:sp>
    </p:spTree>
    <p:extLst>
      <p:ext uri="{BB962C8B-B14F-4D97-AF65-F5344CB8AC3E}">
        <p14:creationId xmlns:p14="http://schemas.microsoft.com/office/powerpoint/2010/main" val="2813957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DB2DCB-5D9F-45A9-B238-9AC548432F9B}"/>
              </a:ext>
            </a:extLst>
          </p:cNvPr>
          <p:cNvSpPr>
            <a:spLocks noGrp="1"/>
          </p:cNvSpPr>
          <p:nvPr>
            <p:ph type="dt" sz="half" idx="10"/>
          </p:nvPr>
        </p:nvSpPr>
        <p:spPr/>
        <p:txBody>
          <a:bodyPr/>
          <a:lstStyle/>
          <a:p>
            <a:fld id="{26CD1688-4144-4F71-80C0-7548D0912841}" type="datetime1">
              <a:rPr lang="en-US" smtClean="0"/>
              <a:t>5/31/2023</a:t>
            </a:fld>
            <a:endParaRPr lang="en-US"/>
          </a:p>
        </p:txBody>
      </p:sp>
      <p:sp>
        <p:nvSpPr>
          <p:cNvPr id="3" name="Footer Placeholder 2">
            <a:extLst>
              <a:ext uri="{FF2B5EF4-FFF2-40B4-BE49-F238E27FC236}">
                <a16:creationId xmlns:a16="http://schemas.microsoft.com/office/drawing/2014/main" id="{B686213C-0E4C-4878-9917-C3058976F722}"/>
              </a:ext>
            </a:extLst>
          </p:cNvPr>
          <p:cNvSpPr>
            <a:spLocks noGrp="1"/>
          </p:cNvSpPr>
          <p:nvPr>
            <p:ph type="ftr" sz="quarter" idx="11"/>
          </p:nvPr>
        </p:nvSpPr>
        <p:spPr/>
        <p:txBody>
          <a:bodyPr/>
          <a:lstStyle/>
          <a:p>
            <a:r>
              <a:rPr lang="en-US"/>
              <a:t>Luận văn tốt nghiệp                  GVHD: PGS.TS Đoàn Vân Anh </a:t>
            </a:r>
          </a:p>
        </p:txBody>
      </p:sp>
      <p:sp>
        <p:nvSpPr>
          <p:cNvPr id="4" name="Slide Number Placeholder 3">
            <a:extLst>
              <a:ext uri="{FF2B5EF4-FFF2-40B4-BE49-F238E27FC236}">
                <a16:creationId xmlns:a16="http://schemas.microsoft.com/office/drawing/2014/main" id="{8F0F5CBB-A0E7-4804-A3E9-A0F094007A4A}"/>
              </a:ext>
            </a:extLst>
          </p:cNvPr>
          <p:cNvSpPr>
            <a:spLocks noGrp="1"/>
          </p:cNvSpPr>
          <p:nvPr>
            <p:ph type="sldNum" sz="quarter" idx="12"/>
          </p:nvPr>
        </p:nvSpPr>
        <p:spPr/>
        <p:txBody>
          <a:bodyPr/>
          <a:lstStyle/>
          <a:p>
            <a:fld id="{CB325378-3532-4C5A-90DE-B8A1289EB276}" type="slidenum">
              <a:rPr lang="en-US" smtClean="0"/>
              <a:t>‹#›</a:t>
            </a:fld>
            <a:endParaRPr lang="en-US"/>
          </a:p>
        </p:txBody>
      </p:sp>
    </p:spTree>
    <p:extLst>
      <p:ext uri="{BB962C8B-B14F-4D97-AF65-F5344CB8AC3E}">
        <p14:creationId xmlns:p14="http://schemas.microsoft.com/office/powerpoint/2010/main" val="2277474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6112-F36A-4D2E-9962-E419EDA548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C80B83-AA0D-484F-B2F0-1E6ECBD1F0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D66F4A-20BE-4AEC-B0DB-232BF9009D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760CB5-AA4A-4F67-A8C8-4861A5331F8D}"/>
              </a:ext>
            </a:extLst>
          </p:cNvPr>
          <p:cNvSpPr>
            <a:spLocks noGrp="1"/>
          </p:cNvSpPr>
          <p:nvPr>
            <p:ph type="dt" sz="half" idx="10"/>
          </p:nvPr>
        </p:nvSpPr>
        <p:spPr/>
        <p:txBody>
          <a:bodyPr/>
          <a:lstStyle/>
          <a:p>
            <a:fld id="{B2C5C041-D6F9-481B-B143-3F214AF28119}" type="datetime1">
              <a:rPr lang="en-US" smtClean="0"/>
              <a:t>5/31/2023</a:t>
            </a:fld>
            <a:endParaRPr lang="en-US"/>
          </a:p>
        </p:txBody>
      </p:sp>
      <p:sp>
        <p:nvSpPr>
          <p:cNvPr id="6" name="Footer Placeholder 5">
            <a:extLst>
              <a:ext uri="{FF2B5EF4-FFF2-40B4-BE49-F238E27FC236}">
                <a16:creationId xmlns:a16="http://schemas.microsoft.com/office/drawing/2014/main" id="{BFFAF8DE-9C72-4517-A98E-A57BE5C4F0EA}"/>
              </a:ext>
            </a:extLst>
          </p:cNvPr>
          <p:cNvSpPr>
            <a:spLocks noGrp="1"/>
          </p:cNvSpPr>
          <p:nvPr>
            <p:ph type="ftr" sz="quarter" idx="11"/>
          </p:nvPr>
        </p:nvSpPr>
        <p:spPr/>
        <p:txBody>
          <a:bodyPr/>
          <a:lstStyle/>
          <a:p>
            <a:r>
              <a:rPr lang="en-US"/>
              <a:t>Luận văn tốt nghiệp                  GVHD: PGS.TS Đoàn Vân Anh </a:t>
            </a:r>
          </a:p>
        </p:txBody>
      </p:sp>
      <p:sp>
        <p:nvSpPr>
          <p:cNvPr id="7" name="Slide Number Placeholder 6">
            <a:extLst>
              <a:ext uri="{FF2B5EF4-FFF2-40B4-BE49-F238E27FC236}">
                <a16:creationId xmlns:a16="http://schemas.microsoft.com/office/drawing/2014/main" id="{07910005-062A-41E4-B5BB-CD7BD6ECB25E}"/>
              </a:ext>
            </a:extLst>
          </p:cNvPr>
          <p:cNvSpPr>
            <a:spLocks noGrp="1"/>
          </p:cNvSpPr>
          <p:nvPr>
            <p:ph type="sldNum" sz="quarter" idx="12"/>
          </p:nvPr>
        </p:nvSpPr>
        <p:spPr/>
        <p:txBody>
          <a:bodyPr/>
          <a:lstStyle/>
          <a:p>
            <a:fld id="{CB325378-3532-4C5A-90DE-B8A1289EB276}" type="slidenum">
              <a:rPr lang="en-US" smtClean="0"/>
              <a:t>‹#›</a:t>
            </a:fld>
            <a:endParaRPr lang="en-US"/>
          </a:p>
        </p:txBody>
      </p:sp>
    </p:spTree>
    <p:extLst>
      <p:ext uri="{BB962C8B-B14F-4D97-AF65-F5344CB8AC3E}">
        <p14:creationId xmlns:p14="http://schemas.microsoft.com/office/powerpoint/2010/main" val="560256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9CBBB-2623-4017-93E9-038B40CFFB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E5DE8A-3BBC-49D7-A5DC-9092D64838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572F68-4C8F-4AF8-9D2B-66E2D54EDC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F8CE2C-B668-49F1-8050-CF3E756B2600}"/>
              </a:ext>
            </a:extLst>
          </p:cNvPr>
          <p:cNvSpPr>
            <a:spLocks noGrp="1"/>
          </p:cNvSpPr>
          <p:nvPr>
            <p:ph type="dt" sz="half" idx="10"/>
          </p:nvPr>
        </p:nvSpPr>
        <p:spPr/>
        <p:txBody>
          <a:bodyPr/>
          <a:lstStyle/>
          <a:p>
            <a:fld id="{9C6B93D8-2C78-4CCA-A9D5-3DDF76C72508}" type="datetime1">
              <a:rPr lang="en-US" smtClean="0"/>
              <a:t>5/31/2023</a:t>
            </a:fld>
            <a:endParaRPr lang="en-US"/>
          </a:p>
        </p:txBody>
      </p:sp>
      <p:sp>
        <p:nvSpPr>
          <p:cNvPr id="6" name="Footer Placeholder 5">
            <a:extLst>
              <a:ext uri="{FF2B5EF4-FFF2-40B4-BE49-F238E27FC236}">
                <a16:creationId xmlns:a16="http://schemas.microsoft.com/office/drawing/2014/main" id="{9289172F-262C-4215-93B2-0F911F209708}"/>
              </a:ext>
            </a:extLst>
          </p:cNvPr>
          <p:cNvSpPr>
            <a:spLocks noGrp="1"/>
          </p:cNvSpPr>
          <p:nvPr>
            <p:ph type="ftr" sz="quarter" idx="11"/>
          </p:nvPr>
        </p:nvSpPr>
        <p:spPr/>
        <p:txBody>
          <a:bodyPr/>
          <a:lstStyle/>
          <a:p>
            <a:r>
              <a:rPr lang="en-US"/>
              <a:t>Luận văn tốt nghiệp                  GVHD: PGS.TS Đoàn Vân Anh </a:t>
            </a:r>
          </a:p>
        </p:txBody>
      </p:sp>
      <p:sp>
        <p:nvSpPr>
          <p:cNvPr id="7" name="Slide Number Placeholder 6">
            <a:extLst>
              <a:ext uri="{FF2B5EF4-FFF2-40B4-BE49-F238E27FC236}">
                <a16:creationId xmlns:a16="http://schemas.microsoft.com/office/drawing/2014/main" id="{72A2DD3C-0BD9-4FF8-ADFA-0C9719B272CC}"/>
              </a:ext>
            </a:extLst>
          </p:cNvPr>
          <p:cNvSpPr>
            <a:spLocks noGrp="1"/>
          </p:cNvSpPr>
          <p:nvPr>
            <p:ph type="sldNum" sz="quarter" idx="12"/>
          </p:nvPr>
        </p:nvSpPr>
        <p:spPr/>
        <p:txBody>
          <a:bodyPr/>
          <a:lstStyle/>
          <a:p>
            <a:fld id="{CB325378-3532-4C5A-90DE-B8A1289EB276}" type="slidenum">
              <a:rPr lang="en-US" smtClean="0"/>
              <a:t>‹#›</a:t>
            </a:fld>
            <a:endParaRPr lang="en-US"/>
          </a:p>
        </p:txBody>
      </p:sp>
    </p:spTree>
    <p:extLst>
      <p:ext uri="{BB962C8B-B14F-4D97-AF65-F5344CB8AC3E}">
        <p14:creationId xmlns:p14="http://schemas.microsoft.com/office/powerpoint/2010/main" val="1727293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60BFE7-6AE4-47BD-9262-249A04D612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F5CB78-09EA-40D0-A9E8-A0B545F2E0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36A998-9D28-4696-8CA1-DBA69DF1B9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27F374-B98B-4520-A755-AC1BE99EC20A}" type="datetime1">
              <a:rPr lang="en-US" smtClean="0"/>
              <a:t>5/31/2023</a:t>
            </a:fld>
            <a:endParaRPr lang="en-US"/>
          </a:p>
        </p:txBody>
      </p:sp>
      <p:sp>
        <p:nvSpPr>
          <p:cNvPr id="5" name="Footer Placeholder 4">
            <a:extLst>
              <a:ext uri="{FF2B5EF4-FFF2-40B4-BE49-F238E27FC236}">
                <a16:creationId xmlns:a16="http://schemas.microsoft.com/office/drawing/2014/main" id="{13227382-28BE-4744-9CA7-C8F97EA895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Luận văn tốt nghiệp                  GVHD: PGS.TS Đoàn Vân Anh </a:t>
            </a:r>
          </a:p>
        </p:txBody>
      </p:sp>
      <p:sp>
        <p:nvSpPr>
          <p:cNvPr id="6" name="Slide Number Placeholder 5">
            <a:extLst>
              <a:ext uri="{FF2B5EF4-FFF2-40B4-BE49-F238E27FC236}">
                <a16:creationId xmlns:a16="http://schemas.microsoft.com/office/drawing/2014/main" id="{E9087C40-5404-46A1-8B1F-3CE89E1F2C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325378-3532-4C5A-90DE-B8A1289EB276}" type="slidenum">
              <a:rPr lang="en-US" smtClean="0"/>
              <a:t>‹#›</a:t>
            </a:fld>
            <a:endParaRPr lang="en-US"/>
          </a:p>
        </p:txBody>
      </p:sp>
    </p:spTree>
    <p:extLst>
      <p:ext uri="{BB962C8B-B14F-4D97-AF65-F5344CB8AC3E}">
        <p14:creationId xmlns:p14="http://schemas.microsoft.com/office/powerpoint/2010/main" val="763261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9"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593367"/>
            <a:ext cx="102852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Staatliches"/>
              <a:buNone/>
              <a:defRPr sz="3500">
                <a:solidFill>
                  <a:schemeClr val="dk1"/>
                </a:solidFill>
                <a:latin typeface="Staatliches"/>
                <a:ea typeface="Staatliches"/>
                <a:cs typeface="Staatliches"/>
                <a:sym typeface="Staatliche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953467" y="1536633"/>
            <a:ext cx="102852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marL="914400" lvl="1"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marL="1371600" lvl="2"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marL="1828800" lvl="3"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marL="2286000" lvl="4"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marL="2743200" lvl="5"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marL="3200400" lvl="6"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marL="3657600" lvl="7"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marL="4114800" lvl="8" indent="-31750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a:endParaRPr/>
          </a:p>
        </p:txBody>
      </p:sp>
    </p:spTree>
    <p:extLst>
      <p:ext uri="{BB962C8B-B14F-4D97-AF65-F5344CB8AC3E}">
        <p14:creationId xmlns:p14="http://schemas.microsoft.com/office/powerpoint/2010/main" val="1630482912"/>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7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8D709-2DED-4BB9-B16E-24B403CCFE2D}"/>
              </a:ext>
            </a:extLst>
          </p:cNvPr>
          <p:cNvSpPr>
            <a:spLocks noGrp="1"/>
          </p:cNvSpPr>
          <p:nvPr>
            <p:ph type="ctrTitle"/>
          </p:nvPr>
        </p:nvSpPr>
        <p:spPr>
          <a:xfrm>
            <a:off x="1523996" y="1516736"/>
            <a:ext cx="9144000" cy="910702"/>
          </a:xfrm>
        </p:spPr>
        <p:txBody>
          <a:bodyPr>
            <a:normAutofit/>
          </a:bodyPr>
          <a:lstStyle/>
          <a:p>
            <a:r>
              <a:rPr lang="vi-VN" sz="5200" dirty="0">
                <a:solidFill>
                  <a:srgbClr val="FF0000"/>
                </a:solidFill>
                <a:latin typeface="+mn-lt"/>
                <a:cs typeface="Arial" panose="020B0604020202020204" pitchFamily="34" charset="0"/>
              </a:rPr>
              <a:t>KHÓA LUẬN TỐT NGHIỆP</a:t>
            </a:r>
            <a:endParaRPr lang="en-US" sz="5200" dirty="0">
              <a:solidFill>
                <a:srgbClr val="FF0000"/>
              </a:solidFill>
              <a:latin typeface="+mn-lt"/>
              <a:cs typeface="Arial" panose="020B0604020202020204" pitchFamily="34" charset="0"/>
            </a:endParaRPr>
          </a:p>
        </p:txBody>
      </p:sp>
      <p:sp>
        <p:nvSpPr>
          <p:cNvPr id="3" name="Subtitle 2">
            <a:extLst>
              <a:ext uri="{FF2B5EF4-FFF2-40B4-BE49-F238E27FC236}">
                <a16:creationId xmlns:a16="http://schemas.microsoft.com/office/drawing/2014/main" id="{14FE8A06-82BF-40D0-85DC-2DE61A6D74D9}"/>
              </a:ext>
            </a:extLst>
          </p:cNvPr>
          <p:cNvSpPr>
            <a:spLocks noGrp="1"/>
          </p:cNvSpPr>
          <p:nvPr>
            <p:ph type="subTitle" idx="1"/>
          </p:nvPr>
        </p:nvSpPr>
        <p:spPr>
          <a:xfrm>
            <a:off x="2489400" y="325312"/>
            <a:ext cx="7213191" cy="513249"/>
          </a:xfrm>
        </p:spPr>
        <p:txBody>
          <a:bodyPr>
            <a:noAutofit/>
          </a:bodyPr>
          <a:lstStyle/>
          <a:p>
            <a:pPr algn="ctr">
              <a:lnSpc>
                <a:spcPct val="150000"/>
              </a:lnSpc>
              <a:spcBef>
                <a:spcPts val="600"/>
              </a:spcBef>
            </a:pPr>
            <a:r>
              <a:rPr lang="en-US" sz="1800" b="1" dirty="0">
                <a:effectLst/>
                <a:ea typeface="Times New Roman" panose="02020603050405020304" pitchFamily="18" charset="0"/>
              </a:rPr>
              <a:t>TRƯỜNG ĐẠI HỌC CÔNG NGHIỆP THÀNH PHỐ HỒ CHÍ MINH</a:t>
            </a:r>
            <a:endParaRPr lang="en-US" sz="1800" dirty="0">
              <a:effectLst/>
              <a:ea typeface="Times New Roman" panose="02020603050405020304" pitchFamily="18" charset="0"/>
            </a:endParaRPr>
          </a:p>
          <a:p>
            <a:pPr algn="ctr">
              <a:lnSpc>
                <a:spcPct val="150000"/>
              </a:lnSpc>
              <a:spcBef>
                <a:spcPts val="600"/>
              </a:spcBef>
            </a:pPr>
            <a:r>
              <a:rPr lang="en-US" sz="1800" b="1" dirty="0">
                <a:effectLst/>
                <a:ea typeface="Times New Roman" panose="02020603050405020304" pitchFamily="18" charset="0"/>
              </a:rPr>
              <a:t>KHOA CÔNG NGHỆ THÔNG TIN</a:t>
            </a:r>
            <a:endParaRPr lang="en-US" sz="1800" dirty="0">
              <a:effectLst/>
              <a:ea typeface="Times New Roman" panose="02020603050405020304" pitchFamily="18" charset="0"/>
            </a:endParaRPr>
          </a:p>
        </p:txBody>
      </p:sp>
      <p:sp>
        <p:nvSpPr>
          <p:cNvPr id="8" name="Subtitle 2">
            <a:extLst>
              <a:ext uri="{FF2B5EF4-FFF2-40B4-BE49-F238E27FC236}">
                <a16:creationId xmlns:a16="http://schemas.microsoft.com/office/drawing/2014/main" id="{01E9B141-AF55-4812-AB23-30A60EE27E33}"/>
              </a:ext>
            </a:extLst>
          </p:cNvPr>
          <p:cNvSpPr txBox="1">
            <a:spLocks/>
          </p:cNvSpPr>
          <p:nvPr/>
        </p:nvSpPr>
        <p:spPr>
          <a:xfrm>
            <a:off x="3205383" y="4033177"/>
            <a:ext cx="5922412" cy="18779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tabLst>
                <a:tab pos="2511425" algn="l"/>
              </a:tabLst>
            </a:pPr>
            <a:r>
              <a:rPr lang="vi-VN" sz="1800" dirty="0">
                <a:cs typeface="Arial" panose="020B0604020202020204" pitchFamily="34" charset="0"/>
              </a:rPr>
              <a:t>Chuyên ngành</a:t>
            </a:r>
            <a:r>
              <a:rPr lang="en-US" sz="1800" dirty="0">
                <a:cs typeface="Arial" panose="020B0604020202020204" pitchFamily="34" charset="0"/>
              </a:rPr>
              <a:t>: 	</a:t>
            </a:r>
            <a:r>
              <a:rPr lang="en-US" sz="1800" dirty="0" err="1">
                <a:effectLst/>
                <a:latin typeface="Arial (Body)"/>
                <a:ea typeface="Times New Roman" panose="02020603050405020304" pitchFamily="18" charset="0"/>
              </a:rPr>
              <a:t>Công</a:t>
            </a:r>
            <a:r>
              <a:rPr lang="en-US" sz="1800" dirty="0">
                <a:effectLst/>
                <a:latin typeface="Arial (Body)"/>
                <a:ea typeface="Times New Roman" panose="02020603050405020304" pitchFamily="18" charset="0"/>
              </a:rPr>
              <a:t> </a:t>
            </a:r>
            <a:r>
              <a:rPr lang="en-US" sz="1800" dirty="0" err="1">
                <a:effectLst/>
                <a:latin typeface="Arial (Body)"/>
                <a:ea typeface="Times New Roman" panose="02020603050405020304" pitchFamily="18" charset="0"/>
              </a:rPr>
              <a:t>Nghệ</a:t>
            </a:r>
            <a:r>
              <a:rPr lang="en-US" sz="1800" dirty="0">
                <a:effectLst/>
                <a:latin typeface="Arial (Body)"/>
                <a:ea typeface="Times New Roman" panose="02020603050405020304" pitchFamily="18" charset="0"/>
              </a:rPr>
              <a:t> Thông Tin</a:t>
            </a:r>
            <a:endParaRPr lang="en-US" sz="1800" dirty="0">
              <a:latin typeface="Arial (Body)"/>
              <a:cs typeface="Arial" panose="020B0604020202020204" pitchFamily="34" charset="0"/>
            </a:endParaRPr>
          </a:p>
          <a:p>
            <a:pPr algn="l">
              <a:tabLst>
                <a:tab pos="2511425" algn="l"/>
              </a:tabLst>
            </a:pPr>
            <a:r>
              <a:rPr lang="en-US" sz="1800" dirty="0" err="1">
                <a:latin typeface="Arial (Body)"/>
                <a:cs typeface="Arial" panose="020B0604020202020204" pitchFamily="34" charset="0"/>
              </a:rPr>
              <a:t>Sinh</a:t>
            </a:r>
            <a:r>
              <a:rPr lang="en-US" sz="1800" dirty="0">
                <a:latin typeface="Arial (Body)"/>
                <a:cs typeface="Arial" panose="020B0604020202020204" pitchFamily="34" charset="0"/>
              </a:rPr>
              <a:t> </a:t>
            </a:r>
            <a:r>
              <a:rPr lang="en-US" sz="1800" dirty="0" err="1">
                <a:latin typeface="Arial (Body)"/>
                <a:cs typeface="Arial" panose="020B0604020202020204" pitchFamily="34" charset="0"/>
              </a:rPr>
              <a:t>viên</a:t>
            </a:r>
            <a:r>
              <a:rPr lang="en-US" sz="1800" dirty="0">
                <a:latin typeface="Arial (Body)"/>
                <a:cs typeface="Arial" panose="020B0604020202020204" pitchFamily="34" charset="0"/>
              </a:rPr>
              <a:t> </a:t>
            </a:r>
            <a:r>
              <a:rPr lang="en-US" sz="1800" dirty="0" err="1">
                <a:latin typeface="Arial (Body)"/>
                <a:cs typeface="Arial" panose="020B0604020202020204" pitchFamily="34" charset="0"/>
              </a:rPr>
              <a:t>thực</a:t>
            </a:r>
            <a:r>
              <a:rPr lang="en-US" sz="1800" dirty="0">
                <a:latin typeface="Arial (Body)"/>
                <a:cs typeface="Arial" panose="020B0604020202020204" pitchFamily="34" charset="0"/>
              </a:rPr>
              <a:t> </a:t>
            </a:r>
            <a:r>
              <a:rPr lang="en-US" sz="1800" dirty="0" err="1">
                <a:latin typeface="Arial (Body)"/>
                <a:cs typeface="Arial" panose="020B0604020202020204" pitchFamily="34" charset="0"/>
              </a:rPr>
              <a:t>hiện</a:t>
            </a:r>
            <a:r>
              <a:rPr lang="vi-VN" sz="1800" dirty="0">
                <a:latin typeface="Arial (Body)"/>
                <a:cs typeface="Arial" panose="020B0604020202020204" pitchFamily="34" charset="0"/>
              </a:rPr>
              <a:t> 1</a:t>
            </a:r>
            <a:r>
              <a:rPr lang="en-US" sz="1800" dirty="0">
                <a:latin typeface="Arial (Body)"/>
                <a:cs typeface="Arial" panose="020B0604020202020204" pitchFamily="34" charset="0"/>
              </a:rPr>
              <a:t>: 	</a:t>
            </a:r>
            <a:r>
              <a:rPr lang="vi-VN" sz="1800" dirty="0">
                <a:latin typeface="Arial (Body)"/>
                <a:cs typeface="Arial" panose="020B0604020202020204" pitchFamily="34" charset="0"/>
              </a:rPr>
              <a:t>Phan Đức Tín</a:t>
            </a:r>
          </a:p>
          <a:p>
            <a:pPr algn="l">
              <a:tabLst>
                <a:tab pos="2511425" algn="l"/>
              </a:tabLst>
            </a:pPr>
            <a:r>
              <a:rPr lang="en-US" sz="1800" dirty="0" err="1">
                <a:latin typeface="Arial (Body)"/>
                <a:cs typeface="Arial" panose="020B0604020202020204" pitchFamily="34" charset="0"/>
              </a:rPr>
              <a:t>Sinh</a:t>
            </a:r>
            <a:r>
              <a:rPr lang="en-US" sz="1800" dirty="0">
                <a:latin typeface="Arial (Body)"/>
                <a:cs typeface="Arial" panose="020B0604020202020204" pitchFamily="34" charset="0"/>
              </a:rPr>
              <a:t> </a:t>
            </a:r>
            <a:r>
              <a:rPr lang="en-US" sz="1800" dirty="0" err="1">
                <a:latin typeface="Arial (Body)"/>
                <a:cs typeface="Arial" panose="020B0604020202020204" pitchFamily="34" charset="0"/>
              </a:rPr>
              <a:t>viên</a:t>
            </a:r>
            <a:r>
              <a:rPr lang="en-US" sz="1800" dirty="0">
                <a:latin typeface="Arial (Body)"/>
                <a:cs typeface="Arial" panose="020B0604020202020204" pitchFamily="34" charset="0"/>
              </a:rPr>
              <a:t> </a:t>
            </a:r>
            <a:r>
              <a:rPr lang="en-US" sz="1800" dirty="0" err="1">
                <a:latin typeface="Arial (Body)"/>
                <a:cs typeface="Arial" panose="020B0604020202020204" pitchFamily="34" charset="0"/>
              </a:rPr>
              <a:t>thực</a:t>
            </a:r>
            <a:r>
              <a:rPr lang="en-US" sz="1800" dirty="0">
                <a:latin typeface="Arial (Body)"/>
                <a:cs typeface="Arial" panose="020B0604020202020204" pitchFamily="34" charset="0"/>
              </a:rPr>
              <a:t> </a:t>
            </a:r>
            <a:r>
              <a:rPr lang="en-US" sz="1800" dirty="0" err="1">
                <a:latin typeface="Arial (Body)"/>
                <a:cs typeface="Arial" panose="020B0604020202020204" pitchFamily="34" charset="0"/>
              </a:rPr>
              <a:t>hiện</a:t>
            </a:r>
            <a:r>
              <a:rPr lang="vi-VN" sz="1800" dirty="0">
                <a:latin typeface="Arial (Body)"/>
                <a:cs typeface="Arial" panose="020B0604020202020204" pitchFamily="34" charset="0"/>
              </a:rPr>
              <a:t> 2</a:t>
            </a:r>
            <a:r>
              <a:rPr lang="en-US" sz="1800" dirty="0">
                <a:latin typeface="Arial (Body)"/>
                <a:cs typeface="Arial" panose="020B0604020202020204" pitchFamily="34" charset="0"/>
              </a:rPr>
              <a:t>:</a:t>
            </a:r>
            <a:r>
              <a:rPr lang="vi-VN" sz="1800" dirty="0">
                <a:latin typeface="Arial (Body)"/>
                <a:cs typeface="Arial" panose="020B0604020202020204" pitchFamily="34" charset="0"/>
              </a:rPr>
              <a:t>	Lê Hùng Cường</a:t>
            </a:r>
            <a:endParaRPr lang="en-US" sz="1800" dirty="0">
              <a:latin typeface="Arial (Body)"/>
              <a:cs typeface="Arial" panose="020B0604020202020204" pitchFamily="34" charset="0"/>
            </a:endParaRPr>
          </a:p>
          <a:p>
            <a:pPr algn="l">
              <a:tabLst>
                <a:tab pos="2511425" algn="l"/>
              </a:tabLst>
            </a:pPr>
            <a:r>
              <a:rPr lang="en-US" sz="1800" dirty="0" err="1">
                <a:latin typeface="Arial (Body)"/>
                <a:cs typeface="Arial" panose="020B0604020202020204" pitchFamily="34" charset="0"/>
              </a:rPr>
              <a:t>Lớp</a:t>
            </a:r>
            <a:r>
              <a:rPr lang="en-US" sz="1800" dirty="0">
                <a:latin typeface="Arial (Body)"/>
                <a:cs typeface="Arial" panose="020B0604020202020204" pitchFamily="34" charset="0"/>
              </a:rPr>
              <a:t>: </a:t>
            </a:r>
            <a:r>
              <a:rPr lang="en-US" sz="1800" dirty="0">
                <a:cs typeface="Arial" panose="020B0604020202020204" pitchFamily="34" charset="0"/>
              </a:rPr>
              <a:t>	</a:t>
            </a:r>
            <a:r>
              <a:rPr lang="vi-VN" sz="1800" dirty="0">
                <a:cs typeface="Arial" panose="020B0604020202020204" pitchFamily="34" charset="0"/>
              </a:rPr>
              <a:t>DHCNTT15A</a:t>
            </a:r>
            <a:endParaRPr lang="en-US" sz="1800" dirty="0">
              <a:cs typeface="Arial" panose="020B0604020202020204" pitchFamily="34" charset="0"/>
            </a:endParaRPr>
          </a:p>
          <a:p>
            <a:pPr algn="l">
              <a:tabLst>
                <a:tab pos="2511425" algn="l"/>
              </a:tabLst>
            </a:pPr>
            <a:r>
              <a:rPr lang="vi-VN" sz="1800" kern="0" dirty="0">
                <a:solidFill>
                  <a:schemeClr val="tx1"/>
                </a:solidFill>
                <a:cs typeface="Arial" panose="020B0604020202020204" pitchFamily="34" charset="0"/>
              </a:rPr>
              <a:t>GVHD</a:t>
            </a:r>
            <a:r>
              <a:rPr lang="en-US" sz="1800" kern="0" dirty="0">
                <a:solidFill>
                  <a:schemeClr val="tx1"/>
                </a:solidFill>
                <a:cs typeface="Arial" panose="020B0604020202020204" pitchFamily="34" charset="0"/>
              </a:rPr>
              <a:t>:                            </a:t>
            </a:r>
            <a:r>
              <a:rPr lang="vi-VN" sz="1800" kern="0" dirty="0">
                <a:cs typeface="Arial" panose="020B0604020202020204" pitchFamily="34" charset="0"/>
              </a:rPr>
              <a:t>   </a:t>
            </a:r>
            <a:r>
              <a:rPr lang="vi-VN" sz="1800" kern="0" dirty="0">
                <a:solidFill>
                  <a:schemeClr val="tx1"/>
                </a:solidFill>
                <a:cs typeface="Arial" panose="020B0604020202020204" pitchFamily="34" charset="0"/>
              </a:rPr>
              <a:t>ThS.</a:t>
            </a:r>
            <a:r>
              <a:rPr lang="en-US" sz="1800" kern="0" dirty="0">
                <a:solidFill>
                  <a:schemeClr val="tx1"/>
                </a:solidFill>
                <a:cs typeface="Arial" panose="020B0604020202020204" pitchFamily="34" charset="0"/>
              </a:rPr>
              <a:t> </a:t>
            </a:r>
            <a:r>
              <a:rPr lang="vi-VN" sz="1800" kern="0" dirty="0">
                <a:solidFill>
                  <a:schemeClr val="tx1"/>
                </a:solidFill>
                <a:cs typeface="Arial" panose="020B0604020202020204" pitchFamily="34" charset="0"/>
              </a:rPr>
              <a:t>Nguyễn Văn Quang</a:t>
            </a:r>
            <a:r>
              <a:rPr lang="en-US" sz="1800" kern="0" dirty="0">
                <a:solidFill>
                  <a:schemeClr val="tx1"/>
                </a:solidFill>
                <a:cs typeface="Arial" panose="020B0604020202020204" pitchFamily="34" charset="0"/>
              </a:rPr>
              <a:t> </a:t>
            </a:r>
            <a:endParaRPr lang="vi-VN" sz="1800" kern="0" dirty="0">
              <a:solidFill>
                <a:schemeClr val="tx1"/>
              </a:solidFill>
              <a:cs typeface="Arial" panose="020B0604020202020204" pitchFamily="34" charset="0"/>
            </a:endParaRPr>
          </a:p>
          <a:p>
            <a:pPr algn="l">
              <a:tabLst>
                <a:tab pos="2511425" algn="l"/>
              </a:tabLst>
            </a:pPr>
            <a:endParaRPr lang="en-US" sz="1800" dirty="0">
              <a:cs typeface="Arial" panose="020B0604020202020204" pitchFamily="34" charset="0"/>
            </a:endParaRPr>
          </a:p>
        </p:txBody>
      </p:sp>
      <p:sp>
        <p:nvSpPr>
          <p:cNvPr id="9" name="Footer Placeholder 8">
            <a:extLst>
              <a:ext uri="{FF2B5EF4-FFF2-40B4-BE49-F238E27FC236}">
                <a16:creationId xmlns:a16="http://schemas.microsoft.com/office/drawing/2014/main" id="{2AED30BF-F520-4569-A13D-D6B000E8FB07}"/>
              </a:ext>
            </a:extLst>
          </p:cNvPr>
          <p:cNvSpPr>
            <a:spLocks noGrp="1"/>
          </p:cNvSpPr>
          <p:nvPr>
            <p:ph type="ftr" sz="quarter" idx="11"/>
          </p:nvPr>
        </p:nvSpPr>
        <p:spPr>
          <a:xfrm>
            <a:off x="630315" y="6356350"/>
            <a:ext cx="11141475" cy="365125"/>
          </a:xfrm>
        </p:spPr>
        <p:txBody>
          <a:bodyPr/>
          <a:lstStyle/>
          <a:p>
            <a:pPr algn="just"/>
            <a:r>
              <a:rPr lang="vi-VN" dirty="0"/>
              <a:t>Khóa luận tốt nghiệp</a:t>
            </a:r>
            <a:r>
              <a:rPr lang="en-US" dirty="0"/>
              <a:t>                </a:t>
            </a:r>
            <a:r>
              <a:rPr lang="vi-VN" dirty="0"/>
              <a:t>							        </a:t>
            </a:r>
            <a:r>
              <a:rPr lang="en-US" dirty="0"/>
              <a:t>GVHD: </a:t>
            </a:r>
            <a:r>
              <a:rPr lang="vi-VN" dirty="0"/>
              <a:t>ThS. Nguyễn Văn Quang</a:t>
            </a:r>
            <a:endParaRPr lang="en-US" dirty="0"/>
          </a:p>
        </p:txBody>
      </p:sp>
      <p:sp>
        <p:nvSpPr>
          <p:cNvPr id="10" name="Subtitle 2">
            <a:extLst>
              <a:ext uri="{FF2B5EF4-FFF2-40B4-BE49-F238E27FC236}">
                <a16:creationId xmlns:a16="http://schemas.microsoft.com/office/drawing/2014/main" id="{770AAB87-23E1-4038-B2C0-B52A945102F7}"/>
              </a:ext>
            </a:extLst>
          </p:cNvPr>
          <p:cNvSpPr txBox="1">
            <a:spLocks/>
          </p:cNvSpPr>
          <p:nvPr/>
        </p:nvSpPr>
        <p:spPr>
          <a:xfrm>
            <a:off x="3850367" y="5951190"/>
            <a:ext cx="4491259" cy="365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tabLst>
                <a:tab pos="2511425" algn="l"/>
              </a:tabLst>
            </a:pPr>
            <a:r>
              <a:rPr lang="vi-VN" sz="1800" i="1" dirty="0">
                <a:cs typeface="Arial" panose="020B0604020202020204" pitchFamily="34" charset="0"/>
              </a:rPr>
              <a:t>TP. Hồ Chí Minh</a:t>
            </a:r>
            <a:r>
              <a:rPr lang="en-US" sz="1800" i="1" dirty="0">
                <a:cs typeface="Arial" panose="020B0604020202020204" pitchFamily="34" charset="0"/>
              </a:rPr>
              <a:t>, </a:t>
            </a:r>
            <a:r>
              <a:rPr lang="en-US" sz="1800" i="1" dirty="0" err="1">
                <a:cs typeface="Arial" panose="020B0604020202020204" pitchFamily="34" charset="0"/>
              </a:rPr>
              <a:t>ngày</a:t>
            </a:r>
            <a:r>
              <a:rPr lang="en-US" sz="1800" i="1" dirty="0">
                <a:cs typeface="Arial" panose="020B0604020202020204" pitchFamily="34" charset="0"/>
              </a:rPr>
              <a:t>  </a:t>
            </a:r>
            <a:r>
              <a:rPr lang="en-US" sz="1800" i="1" dirty="0" err="1">
                <a:cs typeface="Arial" panose="020B0604020202020204" pitchFamily="34" charset="0"/>
              </a:rPr>
              <a:t>tháng</a:t>
            </a:r>
            <a:r>
              <a:rPr lang="en-US" sz="1800" i="1" dirty="0">
                <a:cs typeface="Arial" panose="020B0604020202020204" pitchFamily="34" charset="0"/>
              </a:rPr>
              <a:t>  </a:t>
            </a:r>
            <a:r>
              <a:rPr lang="en-US" sz="1800" i="1" dirty="0" err="1">
                <a:cs typeface="Arial" panose="020B0604020202020204" pitchFamily="34" charset="0"/>
              </a:rPr>
              <a:t>năm</a:t>
            </a:r>
            <a:r>
              <a:rPr lang="en-US" sz="1800" i="1" dirty="0">
                <a:cs typeface="Arial" panose="020B0604020202020204" pitchFamily="34" charset="0"/>
              </a:rPr>
              <a:t> </a:t>
            </a:r>
            <a:r>
              <a:rPr lang="vi-VN" sz="1800" i="1" dirty="0">
                <a:cs typeface="Arial" panose="020B0604020202020204" pitchFamily="34" charset="0"/>
              </a:rPr>
              <a:t>2023</a:t>
            </a:r>
            <a:endParaRPr lang="en-US" sz="1800" i="1" dirty="0">
              <a:cs typeface="Arial" panose="020B0604020202020204" pitchFamily="34" charset="0"/>
            </a:endParaRPr>
          </a:p>
        </p:txBody>
      </p:sp>
      <p:sp>
        <p:nvSpPr>
          <p:cNvPr id="11" name="TextBox 10">
            <a:extLst>
              <a:ext uri="{FF2B5EF4-FFF2-40B4-BE49-F238E27FC236}">
                <a16:creationId xmlns:a16="http://schemas.microsoft.com/office/drawing/2014/main" id="{6F873D79-2EC2-4721-89EB-0F0D90E925D9}"/>
              </a:ext>
            </a:extLst>
          </p:cNvPr>
          <p:cNvSpPr txBox="1"/>
          <p:nvPr/>
        </p:nvSpPr>
        <p:spPr>
          <a:xfrm>
            <a:off x="2367028" y="2546392"/>
            <a:ext cx="7153307" cy="1569660"/>
          </a:xfrm>
          <a:prstGeom prst="rect">
            <a:avLst/>
          </a:prstGeom>
          <a:noFill/>
        </p:spPr>
        <p:txBody>
          <a:bodyPr wrap="square">
            <a:spAutoFit/>
          </a:bodyPr>
          <a:lstStyle/>
          <a:p>
            <a:pPr algn="ctr">
              <a:lnSpc>
                <a:spcPct val="150000"/>
              </a:lnSpc>
              <a:spcBef>
                <a:spcPts val="600"/>
              </a:spcBef>
              <a:tabLst>
                <a:tab pos="1760220" algn="l"/>
              </a:tabLst>
            </a:pPr>
            <a:r>
              <a:rPr lang="en-US" sz="2400" b="1" dirty="0">
                <a:effectLst/>
                <a:latin typeface="Arial (Body)"/>
                <a:ea typeface="Times New Roman" panose="02020603050405020304" pitchFamily="18" charset="0"/>
              </a:rPr>
              <a:t>THEO DÕI NHÀ NUÔI YẾN TRÊN NỀN TẢNG IoT TRONG THỜI ĐẠI CÁCH MẠNG 4.0 </a:t>
            </a:r>
            <a:endParaRPr lang="en-US" sz="2400" dirty="0">
              <a:effectLst/>
              <a:latin typeface="Arial (Body)"/>
              <a:ea typeface="Times New Roman" panose="02020603050405020304" pitchFamily="18" charset="0"/>
            </a:endParaRPr>
          </a:p>
          <a:p>
            <a:pPr marL="0" indent="0" algn="ctr">
              <a:lnSpc>
                <a:spcPct val="100000"/>
              </a:lnSpc>
              <a:buNone/>
            </a:pPr>
            <a:endParaRPr lang="vi-VN" sz="2400" b="0" dirty="0">
              <a:solidFill>
                <a:srgbClr val="C00000"/>
              </a:solidFill>
              <a:cs typeface="Arial" panose="020B0604020202020204" pitchFamily="34" charset="0"/>
            </a:endParaRPr>
          </a:p>
        </p:txBody>
      </p:sp>
      <p:pic>
        <p:nvPicPr>
          <p:cNvPr id="4" name="Picture 3">
            <a:extLst>
              <a:ext uri="{FF2B5EF4-FFF2-40B4-BE49-F238E27FC236}">
                <a16:creationId xmlns:a16="http://schemas.microsoft.com/office/drawing/2014/main" id="{01EAAC48-4CA2-0CF8-B35D-81715A56C5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272" y="173633"/>
            <a:ext cx="2795450" cy="1081548"/>
          </a:xfrm>
          <a:prstGeom prst="rect">
            <a:avLst/>
          </a:prstGeom>
          <a:noFill/>
          <a:ln>
            <a:noFill/>
          </a:ln>
        </p:spPr>
      </p:pic>
    </p:spTree>
    <p:extLst>
      <p:ext uri="{BB962C8B-B14F-4D97-AF65-F5344CB8AC3E}">
        <p14:creationId xmlns:p14="http://schemas.microsoft.com/office/powerpoint/2010/main" val="210399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32"/>
          <p:cNvSpPr txBox="1">
            <a:spLocks noGrp="1"/>
          </p:cNvSpPr>
          <p:nvPr>
            <p:ph type="title"/>
          </p:nvPr>
        </p:nvSpPr>
        <p:spPr>
          <a:xfrm>
            <a:off x="960000" y="601257"/>
            <a:ext cx="10272000" cy="763600"/>
          </a:xfrm>
          <a:prstGeom prst="rect">
            <a:avLst/>
          </a:prstGeom>
        </p:spPr>
        <p:txBody>
          <a:bodyPr spcFirstLastPara="1" wrap="square" lIns="121900" tIns="121900" rIns="121900" bIns="121900" anchor="ctr" anchorCtr="0">
            <a:noAutofit/>
          </a:bodyPr>
          <a:lstStyle/>
          <a:p>
            <a:r>
              <a:rPr lang="vi-VN" sz="2400" b="1" dirty="0">
                <a:solidFill>
                  <a:schemeClr val="tx1"/>
                </a:solidFill>
                <a:latin typeface="+mn-lt"/>
              </a:rPr>
              <a:t>THIẾT BỊ NGOẠI VI</a:t>
            </a:r>
            <a:endParaRPr sz="2400" dirty="0">
              <a:solidFill>
                <a:schemeClr val="tx1"/>
              </a:solidFill>
              <a:latin typeface="+mn-lt"/>
            </a:endParaRPr>
          </a:p>
        </p:txBody>
      </p:sp>
      <p:sp>
        <p:nvSpPr>
          <p:cNvPr id="257" name="Google Shape;257;p32"/>
          <p:cNvSpPr txBox="1">
            <a:spLocks noGrp="1"/>
          </p:cNvSpPr>
          <p:nvPr>
            <p:ph type="body" idx="1"/>
          </p:nvPr>
        </p:nvSpPr>
        <p:spPr>
          <a:xfrm>
            <a:off x="2423604" y="1610148"/>
            <a:ext cx="5797118" cy="1070742"/>
          </a:xfrm>
          <a:prstGeom prst="rect">
            <a:avLst/>
          </a:prstGeom>
        </p:spPr>
        <p:txBody>
          <a:bodyPr spcFirstLastPara="1" wrap="square" lIns="121900" tIns="121900" rIns="121900" bIns="121900" anchor="t" anchorCtr="0">
            <a:noAutofit/>
          </a:bodyPr>
          <a:lstStyle/>
          <a:p>
            <a:pPr marL="0" indent="0" algn="just">
              <a:lnSpc>
                <a:spcPct val="100000"/>
              </a:lnSpc>
              <a:buNone/>
            </a:pPr>
            <a:r>
              <a:rPr lang="vi-VN" sz="1800" dirty="0">
                <a:solidFill>
                  <a:schemeClr val="bg2"/>
                </a:solidFill>
                <a:latin typeface="+mn-lt"/>
                <a:cs typeface="Arial" panose="020B0604020202020204" pitchFamily="34" charset="0"/>
              </a:rPr>
              <a:t>Loa Mini digital speaker</a:t>
            </a:r>
          </a:p>
          <a:p>
            <a:pPr marL="0" indent="0" algn="just">
              <a:lnSpc>
                <a:spcPct val="100000"/>
              </a:lnSpc>
              <a:buNone/>
            </a:pPr>
            <a:r>
              <a:rPr lang="vi-VN" sz="1800" b="0" dirty="0">
                <a:solidFill>
                  <a:schemeClr val="bg2"/>
                </a:solidFill>
                <a:latin typeface="+mn-lt"/>
                <a:cs typeface="Arial" panose="020B0604020202020204" pitchFamily="34" charset="0"/>
              </a:rPr>
              <a:t>- Âm thanh: chân thực, rõ nét, chi tiết, tiếng Bass ấm và mạnh.</a:t>
            </a:r>
          </a:p>
          <a:p>
            <a:pPr marL="0" indent="0" algn="just">
              <a:lnSpc>
                <a:spcPct val="100000"/>
              </a:lnSpc>
              <a:buNone/>
            </a:pPr>
            <a:endParaRPr lang="vi-VN" sz="1800" b="0" dirty="0">
              <a:solidFill>
                <a:schemeClr val="bg2"/>
              </a:solidFill>
              <a:latin typeface="+mn-lt"/>
              <a:cs typeface="Arial" panose="020B0604020202020204" pitchFamily="34" charset="0"/>
            </a:endParaRPr>
          </a:p>
        </p:txBody>
      </p:sp>
      <p:sp>
        <p:nvSpPr>
          <p:cNvPr id="6" name="Google Shape;257;p32">
            <a:extLst>
              <a:ext uri="{FF2B5EF4-FFF2-40B4-BE49-F238E27FC236}">
                <a16:creationId xmlns:a16="http://schemas.microsoft.com/office/drawing/2014/main" id="{B7EBD586-61CB-4B8F-A957-46C2011DD4EF}"/>
              </a:ext>
            </a:extLst>
          </p:cNvPr>
          <p:cNvSpPr txBox="1">
            <a:spLocks/>
          </p:cNvSpPr>
          <p:nvPr/>
        </p:nvSpPr>
        <p:spPr>
          <a:xfrm>
            <a:off x="8504385" y="5841507"/>
            <a:ext cx="3600040" cy="41523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ctr">
              <a:lnSpc>
                <a:spcPct val="100000"/>
              </a:lnSpc>
              <a:buFont typeface="Anaheim"/>
              <a:buNone/>
            </a:pPr>
            <a:r>
              <a:rPr lang="en-US" sz="1800" b="0" kern="0" dirty="0">
                <a:solidFill>
                  <a:schemeClr val="tx1"/>
                </a:solidFill>
                <a:latin typeface="Arial" panose="020B0604020202020204" pitchFamily="34" charset="0"/>
                <a:cs typeface="Arial" panose="020B0604020202020204" pitchFamily="34" charset="0"/>
              </a:rPr>
              <a:t>GVDH: </a:t>
            </a:r>
            <a:r>
              <a:rPr lang="vi-VN" sz="1800" b="0" kern="0" dirty="0">
                <a:solidFill>
                  <a:schemeClr val="tx1"/>
                </a:solidFill>
                <a:latin typeface="Arial" panose="020B0604020202020204" pitchFamily="34" charset="0"/>
                <a:cs typeface="Arial" panose="020B0604020202020204" pitchFamily="34" charset="0"/>
              </a:rPr>
              <a:t>ThS. Nguyễn Văn Quang</a:t>
            </a:r>
            <a:r>
              <a:rPr lang="en-US" sz="1800" b="0" kern="0" dirty="0">
                <a:solidFill>
                  <a:schemeClr val="tx1"/>
                </a:solidFill>
                <a:latin typeface="Arial" panose="020B0604020202020204" pitchFamily="34" charset="0"/>
                <a:cs typeface="Arial" panose="020B0604020202020204" pitchFamily="34" charset="0"/>
              </a:rPr>
              <a:t> </a:t>
            </a:r>
            <a:endParaRPr lang="vi-VN" sz="1800" b="0" kern="0" dirty="0">
              <a:solidFill>
                <a:schemeClr val="tx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72C6E72F-0BBA-B286-C611-8367A467A63B}"/>
              </a:ext>
            </a:extLst>
          </p:cNvPr>
          <p:cNvPicPr>
            <a:picLocks noChangeAspect="1"/>
          </p:cNvPicPr>
          <p:nvPr/>
        </p:nvPicPr>
        <p:blipFill>
          <a:blip r:embed="rId3"/>
          <a:stretch>
            <a:fillRect/>
          </a:stretch>
        </p:blipFill>
        <p:spPr>
          <a:xfrm>
            <a:off x="971317" y="1463303"/>
            <a:ext cx="1463603" cy="1315408"/>
          </a:xfrm>
          <a:prstGeom prst="rect">
            <a:avLst/>
          </a:prstGeom>
        </p:spPr>
      </p:pic>
      <p:pic>
        <p:nvPicPr>
          <p:cNvPr id="3" name="Picture 2" descr="A pair of black headphones&#10;&#10;Description automatically generated with low confidence">
            <a:extLst>
              <a:ext uri="{FF2B5EF4-FFF2-40B4-BE49-F238E27FC236}">
                <a16:creationId xmlns:a16="http://schemas.microsoft.com/office/drawing/2014/main" id="{179686F3-5C33-B8FB-0044-B1BB89F5D699}"/>
              </a:ext>
            </a:extLst>
          </p:cNvPr>
          <p:cNvPicPr>
            <a:picLocks noChangeAspect="1"/>
          </p:cNvPicPr>
          <p:nvPr/>
        </p:nvPicPr>
        <p:blipFill>
          <a:blip r:embed="rId4"/>
          <a:stretch>
            <a:fillRect/>
          </a:stretch>
        </p:blipFill>
        <p:spPr>
          <a:xfrm>
            <a:off x="9445841" y="2129219"/>
            <a:ext cx="1774842" cy="1367735"/>
          </a:xfrm>
          <a:prstGeom prst="rect">
            <a:avLst/>
          </a:prstGeom>
        </p:spPr>
      </p:pic>
      <p:pic>
        <p:nvPicPr>
          <p:cNvPr id="4" name="Picture 3" descr="Quạt tản nhiệt 3V-5V 0.2A cho Raspberry Pi (kèm ốc vít)">
            <a:extLst>
              <a:ext uri="{FF2B5EF4-FFF2-40B4-BE49-F238E27FC236}">
                <a16:creationId xmlns:a16="http://schemas.microsoft.com/office/drawing/2014/main" id="{96DD2D00-1B6C-0E4B-2F7F-529E796057C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0000" y="3402420"/>
            <a:ext cx="1463604" cy="1471421"/>
          </a:xfrm>
          <a:prstGeom prst="rect">
            <a:avLst/>
          </a:prstGeom>
          <a:noFill/>
          <a:ln>
            <a:noFill/>
          </a:ln>
        </p:spPr>
      </p:pic>
      <p:sp>
        <p:nvSpPr>
          <p:cNvPr id="5" name="TextBox 4">
            <a:extLst>
              <a:ext uri="{FF2B5EF4-FFF2-40B4-BE49-F238E27FC236}">
                <a16:creationId xmlns:a16="http://schemas.microsoft.com/office/drawing/2014/main" id="{DBCA04A3-0FD9-B732-99A2-66FDA812CBB0}"/>
              </a:ext>
            </a:extLst>
          </p:cNvPr>
          <p:cNvSpPr txBox="1"/>
          <p:nvPr/>
        </p:nvSpPr>
        <p:spPr>
          <a:xfrm>
            <a:off x="5317724" y="2505670"/>
            <a:ext cx="4187301" cy="923330"/>
          </a:xfrm>
          <a:prstGeom prst="rect">
            <a:avLst/>
          </a:prstGeom>
          <a:noFill/>
        </p:spPr>
        <p:txBody>
          <a:bodyPr wrap="square" rtlCol="0">
            <a:spAutoFit/>
          </a:bodyPr>
          <a:lstStyle/>
          <a:p>
            <a:pPr algn="just"/>
            <a:r>
              <a:rPr lang="vi-VN" b="1" dirty="0"/>
              <a:t>Động cơ tạo hơi nước 12 led 24V</a:t>
            </a:r>
          </a:p>
          <a:p>
            <a:pPr algn="just"/>
            <a:r>
              <a:rPr lang="vi-VN" dirty="0"/>
              <a:t>- Tạo hơi nước giúp làm giảm nhiệt độ môi trường. </a:t>
            </a:r>
          </a:p>
        </p:txBody>
      </p:sp>
      <p:sp>
        <p:nvSpPr>
          <p:cNvPr id="7" name="TextBox 6">
            <a:extLst>
              <a:ext uri="{FF2B5EF4-FFF2-40B4-BE49-F238E27FC236}">
                <a16:creationId xmlns:a16="http://schemas.microsoft.com/office/drawing/2014/main" id="{ED4131B8-277C-24C5-AB78-3E5ECBB3738C}"/>
              </a:ext>
            </a:extLst>
          </p:cNvPr>
          <p:cNvSpPr txBox="1"/>
          <p:nvPr/>
        </p:nvSpPr>
        <p:spPr>
          <a:xfrm>
            <a:off x="2323258" y="3447895"/>
            <a:ext cx="5897464" cy="923330"/>
          </a:xfrm>
          <a:prstGeom prst="rect">
            <a:avLst/>
          </a:prstGeom>
          <a:noFill/>
        </p:spPr>
        <p:txBody>
          <a:bodyPr wrap="square" rtlCol="0">
            <a:spAutoFit/>
          </a:bodyPr>
          <a:lstStyle/>
          <a:p>
            <a:pPr algn="just"/>
            <a:r>
              <a:rPr lang="vi-VN" b="1" dirty="0"/>
              <a:t>Quạt tản nhiệt</a:t>
            </a:r>
          </a:p>
          <a:p>
            <a:pPr algn="just"/>
            <a:r>
              <a:rPr lang="vi-VN" dirty="0"/>
              <a:t>- Quạt tản nhiệt 12V 0.16A, kích thước 6cm x 6cm. Sản phẩm có 2 dây kết nối: VCC và GND.</a:t>
            </a:r>
            <a:endParaRPr lang="en-US" dirty="0"/>
          </a:p>
        </p:txBody>
      </p:sp>
      <p:pic>
        <p:nvPicPr>
          <p:cNvPr id="8" name="Picture 7">
            <a:extLst>
              <a:ext uri="{FF2B5EF4-FFF2-40B4-BE49-F238E27FC236}">
                <a16:creationId xmlns:a16="http://schemas.microsoft.com/office/drawing/2014/main" id="{224C8A10-9F09-3EB9-9859-C888BB6229C6}"/>
              </a:ext>
            </a:extLst>
          </p:cNvPr>
          <p:cNvPicPr>
            <a:picLocks noChangeAspect="1"/>
          </p:cNvPicPr>
          <p:nvPr/>
        </p:nvPicPr>
        <p:blipFill>
          <a:blip r:embed="rId6"/>
          <a:stretch>
            <a:fillRect/>
          </a:stretch>
        </p:blipFill>
        <p:spPr>
          <a:xfrm>
            <a:off x="9457158" y="4172505"/>
            <a:ext cx="1774842" cy="1601048"/>
          </a:xfrm>
          <a:prstGeom prst="rect">
            <a:avLst/>
          </a:prstGeom>
        </p:spPr>
      </p:pic>
      <p:sp>
        <p:nvSpPr>
          <p:cNvPr id="9" name="TextBox 8">
            <a:extLst>
              <a:ext uri="{FF2B5EF4-FFF2-40B4-BE49-F238E27FC236}">
                <a16:creationId xmlns:a16="http://schemas.microsoft.com/office/drawing/2014/main" id="{16764463-5EED-C762-99D3-C3154BA1EEE7}"/>
              </a:ext>
            </a:extLst>
          </p:cNvPr>
          <p:cNvSpPr txBox="1"/>
          <p:nvPr/>
        </p:nvSpPr>
        <p:spPr>
          <a:xfrm>
            <a:off x="3130182" y="4723610"/>
            <a:ext cx="6315659" cy="1200329"/>
          </a:xfrm>
          <a:prstGeom prst="rect">
            <a:avLst/>
          </a:prstGeom>
          <a:noFill/>
        </p:spPr>
        <p:txBody>
          <a:bodyPr wrap="square" rtlCol="0">
            <a:spAutoFit/>
          </a:bodyPr>
          <a:lstStyle/>
          <a:p>
            <a:pPr algn="just"/>
            <a:r>
              <a:rPr lang="vi-VN" b="1" dirty="0"/>
              <a:t>    </a:t>
            </a:r>
            <a:r>
              <a:rPr lang="en-US" b="1" dirty="0"/>
              <a:t>Webcam</a:t>
            </a:r>
            <a:r>
              <a:rPr lang="en-US" dirty="0"/>
              <a:t> </a:t>
            </a:r>
            <a:r>
              <a:rPr lang="en-US" dirty="0" err="1"/>
              <a:t>có</a:t>
            </a:r>
            <a:r>
              <a:rPr lang="en-US" dirty="0"/>
              <a:t> </a:t>
            </a:r>
            <a:r>
              <a:rPr lang="en-US" dirty="0" err="1"/>
              <a:t>độ</a:t>
            </a:r>
            <a:r>
              <a:rPr lang="en-US" dirty="0"/>
              <a:t> </a:t>
            </a:r>
            <a:r>
              <a:rPr lang="en-US" dirty="0" err="1"/>
              <a:t>phân</a:t>
            </a:r>
            <a:r>
              <a:rPr lang="en-US" dirty="0"/>
              <a:t> </a:t>
            </a:r>
            <a:r>
              <a:rPr lang="en-US" dirty="0" err="1"/>
              <a:t>giải</a:t>
            </a:r>
            <a:r>
              <a:rPr lang="en-US" dirty="0"/>
              <a:t> </a:t>
            </a:r>
            <a:r>
              <a:rPr lang="en-US" dirty="0" err="1"/>
              <a:t>hình</a:t>
            </a:r>
            <a:r>
              <a:rPr lang="en-US" dirty="0"/>
              <a:t> </a:t>
            </a:r>
            <a:r>
              <a:rPr lang="en-US" dirty="0" err="1"/>
              <a:t>ảnh</a:t>
            </a:r>
            <a:r>
              <a:rPr lang="en-US" dirty="0"/>
              <a:t> </a:t>
            </a:r>
            <a:r>
              <a:rPr lang="en-US" dirty="0" err="1"/>
              <a:t>sắc</a:t>
            </a:r>
            <a:r>
              <a:rPr lang="en-US" dirty="0"/>
              <a:t> </a:t>
            </a:r>
            <a:r>
              <a:rPr lang="en-US" dirty="0" err="1"/>
              <a:t>nét</a:t>
            </a:r>
            <a:r>
              <a:rPr lang="en-US" dirty="0"/>
              <a:t>, </a:t>
            </a:r>
            <a:r>
              <a:rPr lang="en-US" dirty="0" err="1"/>
              <a:t>với</a:t>
            </a:r>
            <a:r>
              <a:rPr lang="en-US" dirty="0"/>
              <a:t> 4 </a:t>
            </a:r>
            <a:r>
              <a:rPr lang="en-US" dirty="0" err="1"/>
              <a:t>đèn</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điều</a:t>
            </a:r>
            <a:r>
              <a:rPr lang="en-US" dirty="0"/>
              <a:t> </a:t>
            </a:r>
            <a:r>
              <a:rPr lang="en-US" dirty="0" err="1"/>
              <a:t>kiện</a:t>
            </a:r>
            <a:r>
              <a:rPr lang="en-US" dirty="0"/>
              <a:t> </a:t>
            </a:r>
            <a:r>
              <a:rPr lang="en-US" dirty="0" err="1"/>
              <a:t>thiếu</a:t>
            </a:r>
            <a:r>
              <a:rPr lang="en-US" dirty="0"/>
              <a:t> </a:t>
            </a:r>
            <a:r>
              <a:rPr lang="en-US" dirty="0" err="1"/>
              <a:t>ánh</a:t>
            </a:r>
            <a:r>
              <a:rPr lang="en-US" dirty="0"/>
              <a:t> </a:t>
            </a:r>
            <a:r>
              <a:rPr lang="en-US" dirty="0" err="1"/>
              <a:t>sáng</a:t>
            </a:r>
            <a:r>
              <a:rPr lang="en-US" dirty="0"/>
              <a:t> </a:t>
            </a:r>
            <a:r>
              <a:rPr lang="en-US" dirty="0" err="1"/>
              <a:t>và</a:t>
            </a:r>
            <a:r>
              <a:rPr lang="en-US" dirty="0"/>
              <a:t> </a:t>
            </a:r>
            <a:r>
              <a:rPr lang="en-US" dirty="0" err="1"/>
              <a:t>có</a:t>
            </a:r>
            <a:r>
              <a:rPr lang="en-US" dirty="0"/>
              <a:t> </a:t>
            </a:r>
            <a:r>
              <a:rPr lang="en-US" dirty="0" err="1"/>
              <a:t>tích</a:t>
            </a:r>
            <a:r>
              <a:rPr lang="en-US" dirty="0"/>
              <a:t> </a:t>
            </a:r>
            <a:r>
              <a:rPr lang="en-US" dirty="0" err="1"/>
              <a:t>hợp</a:t>
            </a:r>
            <a:r>
              <a:rPr lang="en-US" dirty="0"/>
              <a:t>  Micro, </a:t>
            </a:r>
            <a:r>
              <a:rPr lang="en-US" dirty="0" err="1"/>
              <a:t>tốc</a:t>
            </a:r>
            <a:r>
              <a:rPr lang="en-US" dirty="0"/>
              <a:t> </a:t>
            </a:r>
            <a:r>
              <a:rPr lang="en-US" dirty="0" err="1"/>
              <a:t>độ</a:t>
            </a:r>
            <a:r>
              <a:rPr lang="en-US" dirty="0"/>
              <a:t> </a:t>
            </a:r>
            <a:r>
              <a:rPr lang="en-US" dirty="0" err="1"/>
              <a:t>khung</a:t>
            </a:r>
            <a:r>
              <a:rPr lang="en-US" dirty="0"/>
              <a:t> </a:t>
            </a:r>
            <a:r>
              <a:rPr lang="en-US" dirty="0" err="1"/>
              <a:t>hình</a:t>
            </a:r>
            <a:r>
              <a:rPr lang="en-US" dirty="0"/>
              <a:t> 21 FPS, </a:t>
            </a:r>
            <a:r>
              <a:rPr lang="en-US" dirty="0" err="1"/>
              <a:t>độ</a:t>
            </a:r>
            <a:r>
              <a:rPr lang="en-US" dirty="0"/>
              <a:t> </a:t>
            </a:r>
            <a:r>
              <a:rPr lang="en-US" dirty="0" err="1"/>
              <a:t>phân</a:t>
            </a:r>
            <a:r>
              <a:rPr lang="en-US" dirty="0"/>
              <a:t> </a:t>
            </a:r>
            <a:r>
              <a:rPr lang="en-US" dirty="0" err="1"/>
              <a:t>giải</a:t>
            </a:r>
            <a:r>
              <a:rPr lang="en-US" dirty="0"/>
              <a:t> 640 x 480, 0,31MP</a:t>
            </a:r>
          </a:p>
        </p:txBody>
      </p:sp>
    </p:spTree>
    <p:extLst>
      <p:ext uri="{BB962C8B-B14F-4D97-AF65-F5344CB8AC3E}">
        <p14:creationId xmlns:p14="http://schemas.microsoft.com/office/powerpoint/2010/main" val="446633436"/>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32"/>
          <p:cNvSpPr txBox="1">
            <a:spLocks noGrp="1"/>
          </p:cNvSpPr>
          <p:nvPr>
            <p:ph type="title"/>
          </p:nvPr>
        </p:nvSpPr>
        <p:spPr>
          <a:xfrm>
            <a:off x="960000" y="601257"/>
            <a:ext cx="10272000" cy="763600"/>
          </a:xfrm>
          <a:prstGeom prst="rect">
            <a:avLst/>
          </a:prstGeom>
        </p:spPr>
        <p:txBody>
          <a:bodyPr spcFirstLastPara="1" wrap="square" lIns="121900" tIns="121900" rIns="121900" bIns="121900" anchor="ctr" anchorCtr="0">
            <a:noAutofit/>
          </a:bodyPr>
          <a:lstStyle/>
          <a:p>
            <a:r>
              <a:rPr lang="vi-VN" sz="2400" b="1" dirty="0">
                <a:solidFill>
                  <a:schemeClr val="tx1"/>
                </a:solidFill>
                <a:latin typeface="+mn-lt"/>
              </a:rPr>
              <a:t>THIẾT BỊ HIỂN THỊ</a:t>
            </a:r>
            <a:endParaRPr sz="2400" dirty="0">
              <a:solidFill>
                <a:schemeClr val="tx1"/>
              </a:solidFill>
              <a:latin typeface="+mn-lt"/>
            </a:endParaRPr>
          </a:p>
        </p:txBody>
      </p:sp>
      <p:sp>
        <p:nvSpPr>
          <p:cNvPr id="6" name="Google Shape;257;p32">
            <a:extLst>
              <a:ext uri="{FF2B5EF4-FFF2-40B4-BE49-F238E27FC236}">
                <a16:creationId xmlns:a16="http://schemas.microsoft.com/office/drawing/2014/main" id="{B7EBD586-61CB-4B8F-A957-46C2011DD4EF}"/>
              </a:ext>
            </a:extLst>
          </p:cNvPr>
          <p:cNvSpPr txBox="1">
            <a:spLocks/>
          </p:cNvSpPr>
          <p:nvPr/>
        </p:nvSpPr>
        <p:spPr>
          <a:xfrm>
            <a:off x="8504385" y="5841507"/>
            <a:ext cx="3600040" cy="41523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ctr">
              <a:lnSpc>
                <a:spcPct val="100000"/>
              </a:lnSpc>
              <a:buFont typeface="Anaheim"/>
              <a:buNone/>
            </a:pPr>
            <a:r>
              <a:rPr lang="en-US" sz="1800" b="0" kern="0" dirty="0">
                <a:solidFill>
                  <a:schemeClr val="tx1"/>
                </a:solidFill>
                <a:latin typeface="Arial" panose="020B0604020202020204" pitchFamily="34" charset="0"/>
                <a:cs typeface="Arial" panose="020B0604020202020204" pitchFamily="34" charset="0"/>
              </a:rPr>
              <a:t>GVDH: </a:t>
            </a:r>
            <a:r>
              <a:rPr lang="vi-VN" sz="1800" b="0" kern="0" dirty="0">
                <a:solidFill>
                  <a:schemeClr val="tx1"/>
                </a:solidFill>
                <a:latin typeface="Arial" panose="020B0604020202020204" pitchFamily="34" charset="0"/>
                <a:cs typeface="Arial" panose="020B0604020202020204" pitchFamily="34" charset="0"/>
              </a:rPr>
              <a:t>ThS. Nguyễn Văn Quang</a:t>
            </a:r>
            <a:r>
              <a:rPr lang="en-US" sz="1800" b="0" kern="0" dirty="0">
                <a:solidFill>
                  <a:schemeClr val="tx1"/>
                </a:solidFill>
                <a:latin typeface="Arial" panose="020B0604020202020204" pitchFamily="34" charset="0"/>
                <a:cs typeface="Arial" panose="020B0604020202020204" pitchFamily="34" charset="0"/>
              </a:rPr>
              <a:t> </a:t>
            </a:r>
            <a:endParaRPr lang="vi-VN" sz="1800" b="0" kern="0" dirty="0">
              <a:solidFill>
                <a:schemeClr val="tx1"/>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1CB6303D-EB0B-BA5F-BEF2-D1D3210AB03B}"/>
              </a:ext>
            </a:extLst>
          </p:cNvPr>
          <p:cNvPicPr>
            <a:picLocks noChangeAspect="1"/>
          </p:cNvPicPr>
          <p:nvPr/>
        </p:nvPicPr>
        <p:blipFill>
          <a:blip r:embed="rId3"/>
          <a:stretch>
            <a:fillRect/>
          </a:stretch>
        </p:blipFill>
        <p:spPr>
          <a:xfrm>
            <a:off x="1291416" y="2743392"/>
            <a:ext cx="3439795" cy="1719580"/>
          </a:xfrm>
          <a:prstGeom prst="rect">
            <a:avLst/>
          </a:prstGeom>
        </p:spPr>
      </p:pic>
      <p:sp>
        <p:nvSpPr>
          <p:cNvPr id="13" name="TextBox 12">
            <a:extLst>
              <a:ext uri="{FF2B5EF4-FFF2-40B4-BE49-F238E27FC236}">
                <a16:creationId xmlns:a16="http://schemas.microsoft.com/office/drawing/2014/main" id="{96A2AF7D-B809-DC61-3EA3-6E52DC14FA80}"/>
              </a:ext>
            </a:extLst>
          </p:cNvPr>
          <p:cNvSpPr txBox="1"/>
          <p:nvPr/>
        </p:nvSpPr>
        <p:spPr>
          <a:xfrm>
            <a:off x="4731211" y="2543148"/>
            <a:ext cx="5273336" cy="2120068"/>
          </a:xfrm>
          <a:prstGeom prst="rect">
            <a:avLst/>
          </a:prstGeom>
          <a:noFill/>
        </p:spPr>
        <p:txBody>
          <a:bodyPr wrap="square" rtlCol="0">
            <a:spAutoFit/>
          </a:bodyPr>
          <a:lstStyle/>
          <a:p>
            <a:pPr algn="just">
              <a:lnSpc>
                <a:spcPct val="150000"/>
              </a:lnSpc>
              <a:spcBef>
                <a:spcPts val="600"/>
              </a:spcBef>
            </a:pPr>
            <a:r>
              <a:rPr lang="vi-VN" dirty="0">
                <a:ea typeface="Times New Roman" panose="02020603050405020304" pitchFamily="18" charset="0"/>
              </a:rPr>
              <a:t>     </a:t>
            </a:r>
            <a:r>
              <a:rPr lang="en-US" sz="1800" dirty="0" err="1">
                <a:effectLst/>
                <a:ea typeface="Times New Roman" panose="02020603050405020304" pitchFamily="18" charset="0"/>
              </a:rPr>
              <a:t>Màn</a:t>
            </a:r>
            <a:r>
              <a:rPr lang="en-US" sz="1800" dirty="0">
                <a:effectLst/>
                <a:ea typeface="Times New Roman" panose="02020603050405020304" pitchFamily="18" charset="0"/>
              </a:rPr>
              <a:t> </a:t>
            </a:r>
            <a:r>
              <a:rPr lang="en-US" sz="1800" dirty="0" err="1">
                <a:effectLst/>
                <a:ea typeface="Times New Roman" panose="02020603050405020304" pitchFamily="18" charset="0"/>
              </a:rPr>
              <a:t>hình</a:t>
            </a:r>
            <a:r>
              <a:rPr lang="en-US" sz="1800" dirty="0">
                <a:effectLst/>
                <a:ea typeface="Times New Roman" panose="02020603050405020304" pitchFamily="18" charset="0"/>
              </a:rPr>
              <a:t> text LCD1602 </a:t>
            </a:r>
            <a:r>
              <a:rPr lang="en-US" sz="1800" dirty="0" err="1">
                <a:effectLst/>
                <a:ea typeface="Times New Roman" panose="02020603050405020304" pitchFamily="18" charset="0"/>
              </a:rPr>
              <a:t>xanh</a:t>
            </a:r>
            <a:r>
              <a:rPr lang="en-US" sz="1800" dirty="0">
                <a:effectLst/>
                <a:ea typeface="Times New Roman" panose="02020603050405020304" pitchFamily="18" charset="0"/>
              </a:rPr>
              <a:t> </a:t>
            </a:r>
            <a:r>
              <a:rPr lang="en-US" sz="1800" dirty="0" err="1">
                <a:effectLst/>
                <a:ea typeface="Times New Roman" panose="02020603050405020304" pitchFamily="18" charset="0"/>
              </a:rPr>
              <a:t>lá</a:t>
            </a:r>
            <a:r>
              <a:rPr lang="en-US" sz="1800" dirty="0">
                <a:effectLst/>
                <a:ea typeface="Times New Roman" panose="02020603050405020304" pitchFamily="18" charset="0"/>
              </a:rPr>
              <a:t> </a:t>
            </a:r>
            <a:r>
              <a:rPr lang="en-US" sz="1800" dirty="0" err="1">
                <a:effectLst/>
                <a:ea typeface="Times New Roman" panose="02020603050405020304" pitchFamily="18" charset="0"/>
              </a:rPr>
              <a:t>sử</a:t>
            </a:r>
            <a:r>
              <a:rPr lang="en-US" sz="1800" dirty="0">
                <a:effectLst/>
                <a:ea typeface="Times New Roman" panose="02020603050405020304" pitchFamily="18" charset="0"/>
              </a:rPr>
              <a:t> </a:t>
            </a:r>
            <a:r>
              <a:rPr lang="en-US" sz="1800" dirty="0" err="1">
                <a:effectLst/>
                <a:ea typeface="Times New Roman" panose="02020603050405020304" pitchFamily="18" charset="0"/>
              </a:rPr>
              <a:t>dụng</a:t>
            </a:r>
            <a:r>
              <a:rPr lang="en-US" sz="1800" dirty="0">
                <a:effectLst/>
                <a:ea typeface="Times New Roman" panose="02020603050405020304" pitchFamily="18" charset="0"/>
              </a:rPr>
              <a:t> driver HD44780, </a:t>
            </a:r>
            <a:r>
              <a:rPr lang="en-US" sz="1800" dirty="0" err="1">
                <a:effectLst/>
                <a:ea typeface="Times New Roman" panose="02020603050405020304" pitchFamily="18" charset="0"/>
              </a:rPr>
              <a:t>có</a:t>
            </a:r>
            <a:r>
              <a:rPr lang="en-US" sz="1800" dirty="0">
                <a:effectLst/>
                <a:ea typeface="Times New Roman" panose="02020603050405020304" pitchFamily="18" charset="0"/>
              </a:rPr>
              <a:t> </a:t>
            </a:r>
            <a:r>
              <a:rPr lang="en-US" sz="1800" dirty="0" err="1">
                <a:effectLst/>
                <a:ea typeface="Times New Roman" panose="02020603050405020304" pitchFamily="18" charset="0"/>
              </a:rPr>
              <a:t>khả</a:t>
            </a:r>
            <a:r>
              <a:rPr lang="en-US" sz="1800" dirty="0">
                <a:effectLst/>
                <a:ea typeface="Times New Roman" panose="02020603050405020304" pitchFamily="18" charset="0"/>
              </a:rPr>
              <a:t> </a:t>
            </a:r>
            <a:r>
              <a:rPr lang="en-US" sz="1800" dirty="0" err="1">
                <a:effectLst/>
                <a:ea typeface="Times New Roman" panose="02020603050405020304" pitchFamily="18" charset="0"/>
              </a:rPr>
              <a:t>năng</a:t>
            </a:r>
            <a:r>
              <a:rPr lang="en-US" sz="1800" dirty="0">
                <a:effectLst/>
                <a:ea typeface="Times New Roman" panose="02020603050405020304" pitchFamily="18" charset="0"/>
              </a:rPr>
              <a:t> </a:t>
            </a:r>
            <a:r>
              <a:rPr lang="en-US" sz="1800" dirty="0" err="1">
                <a:effectLst/>
                <a:ea typeface="Times New Roman" panose="02020603050405020304" pitchFamily="18" charset="0"/>
              </a:rPr>
              <a:t>hiển</a:t>
            </a:r>
            <a:r>
              <a:rPr lang="en-US" sz="1800" dirty="0">
                <a:effectLst/>
                <a:ea typeface="Times New Roman" panose="02020603050405020304" pitchFamily="18" charset="0"/>
              </a:rPr>
              <a:t> </a:t>
            </a:r>
            <a:r>
              <a:rPr lang="en-US" sz="1800" dirty="0" err="1">
                <a:effectLst/>
                <a:ea typeface="Times New Roman" panose="02020603050405020304" pitchFamily="18" charset="0"/>
              </a:rPr>
              <a:t>thị</a:t>
            </a:r>
            <a:r>
              <a:rPr lang="en-US" sz="1800" dirty="0">
                <a:effectLst/>
                <a:ea typeface="Times New Roman" panose="02020603050405020304" pitchFamily="18" charset="0"/>
              </a:rPr>
              <a:t> 2 </a:t>
            </a:r>
            <a:r>
              <a:rPr lang="en-US" sz="1800" dirty="0" err="1">
                <a:effectLst/>
                <a:ea typeface="Times New Roman" panose="02020603050405020304" pitchFamily="18" charset="0"/>
              </a:rPr>
              <a:t>dòng</a:t>
            </a:r>
            <a:r>
              <a:rPr lang="en-US" sz="1800" dirty="0">
                <a:effectLst/>
                <a:ea typeface="Times New Roman" panose="02020603050405020304" pitchFamily="18" charset="0"/>
              </a:rPr>
              <a:t> </a:t>
            </a:r>
            <a:r>
              <a:rPr lang="en-US" sz="1800" dirty="0" err="1">
                <a:effectLst/>
                <a:ea typeface="Times New Roman" panose="02020603050405020304" pitchFamily="18" charset="0"/>
              </a:rPr>
              <a:t>với</a:t>
            </a:r>
            <a:r>
              <a:rPr lang="en-US" sz="1800" dirty="0">
                <a:effectLst/>
                <a:ea typeface="Times New Roman" panose="02020603050405020304" pitchFamily="18" charset="0"/>
              </a:rPr>
              <a:t> </a:t>
            </a:r>
            <a:r>
              <a:rPr lang="en-US" sz="1800" dirty="0" err="1">
                <a:effectLst/>
                <a:ea typeface="Times New Roman" panose="02020603050405020304" pitchFamily="18" charset="0"/>
              </a:rPr>
              <a:t>mỗi</a:t>
            </a:r>
            <a:r>
              <a:rPr lang="en-US" sz="1800" dirty="0">
                <a:effectLst/>
                <a:ea typeface="Times New Roman" panose="02020603050405020304" pitchFamily="18" charset="0"/>
              </a:rPr>
              <a:t> </a:t>
            </a:r>
            <a:r>
              <a:rPr lang="en-US" sz="1800" dirty="0" err="1">
                <a:effectLst/>
                <a:ea typeface="Times New Roman" panose="02020603050405020304" pitchFamily="18" charset="0"/>
              </a:rPr>
              <a:t>dòng</a:t>
            </a:r>
            <a:r>
              <a:rPr lang="en-US" sz="1800" dirty="0">
                <a:effectLst/>
                <a:ea typeface="Times New Roman" panose="02020603050405020304" pitchFamily="18" charset="0"/>
              </a:rPr>
              <a:t> 16 </a:t>
            </a:r>
            <a:r>
              <a:rPr lang="en-US" sz="1800" dirty="0" err="1">
                <a:effectLst/>
                <a:ea typeface="Times New Roman" panose="02020603050405020304" pitchFamily="18" charset="0"/>
              </a:rPr>
              <a:t>ký</a:t>
            </a:r>
            <a:r>
              <a:rPr lang="en-US" sz="1800" dirty="0">
                <a:effectLst/>
                <a:ea typeface="Times New Roman" panose="02020603050405020304" pitchFamily="18" charset="0"/>
              </a:rPr>
              <a:t> </a:t>
            </a:r>
            <a:r>
              <a:rPr lang="en-US" sz="1800" dirty="0" err="1">
                <a:effectLst/>
                <a:ea typeface="Times New Roman" panose="02020603050405020304" pitchFamily="18" charset="0"/>
              </a:rPr>
              <a:t>tự</a:t>
            </a:r>
            <a:r>
              <a:rPr lang="en-US" sz="1800" dirty="0">
                <a:effectLst/>
                <a:ea typeface="Times New Roman" panose="02020603050405020304" pitchFamily="18" charset="0"/>
              </a:rPr>
              <a:t>, </a:t>
            </a:r>
            <a:r>
              <a:rPr lang="en-US" sz="1800" dirty="0" err="1">
                <a:effectLst/>
                <a:ea typeface="Times New Roman" panose="02020603050405020304" pitchFamily="18" charset="0"/>
              </a:rPr>
              <a:t>màn</a:t>
            </a:r>
            <a:r>
              <a:rPr lang="en-US" sz="1800" dirty="0">
                <a:effectLst/>
                <a:ea typeface="Times New Roman" panose="02020603050405020304" pitchFamily="18" charset="0"/>
              </a:rPr>
              <a:t> </a:t>
            </a:r>
            <a:r>
              <a:rPr lang="en-US" sz="1800" dirty="0" err="1">
                <a:effectLst/>
                <a:ea typeface="Times New Roman" panose="02020603050405020304" pitchFamily="18" charset="0"/>
              </a:rPr>
              <a:t>hình</a:t>
            </a:r>
            <a:r>
              <a:rPr lang="en-US" sz="1800" dirty="0">
                <a:effectLst/>
                <a:ea typeface="Times New Roman" panose="02020603050405020304" pitchFamily="18" charset="0"/>
              </a:rPr>
              <a:t> </a:t>
            </a:r>
            <a:r>
              <a:rPr lang="en-US" sz="1800" dirty="0" err="1">
                <a:effectLst/>
                <a:ea typeface="Times New Roman" panose="02020603050405020304" pitchFamily="18" charset="0"/>
              </a:rPr>
              <a:t>có</a:t>
            </a:r>
            <a:r>
              <a:rPr lang="en-US" sz="1800" dirty="0">
                <a:effectLst/>
                <a:ea typeface="Times New Roman" panose="02020603050405020304" pitchFamily="18" charset="0"/>
              </a:rPr>
              <a:t> </a:t>
            </a:r>
            <a:r>
              <a:rPr lang="en-US" sz="1800" dirty="0" err="1">
                <a:effectLst/>
                <a:ea typeface="Times New Roman" panose="02020603050405020304" pitchFamily="18" charset="0"/>
              </a:rPr>
              <a:t>độ</a:t>
            </a:r>
            <a:r>
              <a:rPr lang="en-US" sz="1800" dirty="0">
                <a:effectLst/>
                <a:ea typeface="Times New Roman" panose="02020603050405020304" pitchFamily="18" charset="0"/>
              </a:rPr>
              <a:t> </a:t>
            </a:r>
            <a:r>
              <a:rPr lang="en-US" sz="1800" dirty="0" err="1">
                <a:effectLst/>
                <a:ea typeface="Times New Roman" panose="02020603050405020304" pitchFamily="18" charset="0"/>
              </a:rPr>
              <a:t>bền</a:t>
            </a:r>
            <a:r>
              <a:rPr lang="en-US" sz="1800" dirty="0">
                <a:effectLst/>
                <a:ea typeface="Times New Roman" panose="02020603050405020304" pitchFamily="18" charset="0"/>
              </a:rPr>
              <a:t> </a:t>
            </a:r>
            <a:r>
              <a:rPr lang="en-US" sz="1800" dirty="0" err="1">
                <a:effectLst/>
                <a:ea typeface="Times New Roman" panose="02020603050405020304" pitchFamily="18" charset="0"/>
              </a:rPr>
              <a:t>cao</a:t>
            </a:r>
            <a:r>
              <a:rPr lang="en-US" sz="1800" dirty="0">
                <a:effectLst/>
                <a:ea typeface="Times New Roman" panose="02020603050405020304" pitchFamily="18" charset="0"/>
              </a:rPr>
              <a:t>, </a:t>
            </a:r>
            <a:r>
              <a:rPr lang="en-US" sz="1800" dirty="0" err="1">
                <a:effectLst/>
                <a:ea typeface="Times New Roman" panose="02020603050405020304" pitchFamily="18" charset="0"/>
              </a:rPr>
              <a:t>rất</a:t>
            </a:r>
            <a:r>
              <a:rPr lang="en-US" sz="1800" dirty="0">
                <a:effectLst/>
                <a:ea typeface="Times New Roman" panose="02020603050405020304" pitchFamily="18" charset="0"/>
              </a:rPr>
              <a:t> </a:t>
            </a:r>
            <a:r>
              <a:rPr lang="en-US" sz="1800" dirty="0" err="1">
                <a:effectLst/>
                <a:ea typeface="Times New Roman" panose="02020603050405020304" pitchFamily="18" charset="0"/>
              </a:rPr>
              <a:t>phổ</a:t>
            </a:r>
            <a:r>
              <a:rPr lang="en-US" sz="1800" dirty="0">
                <a:effectLst/>
                <a:ea typeface="Times New Roman" panose="02020603050405020304" pitchFamily="18" charset="0"/>
              </a:rPr>
              <a:t> </a:t>
            </a:r>
            <a:r>
              <a:rPr lang="en-US" sz="1800" dirty="0" err="1">
                <a:effectLst/>
                <a:ea typeface="Times New Roman" panose="02020603050405020304" pitchFamily="18" charset="0"/>
              </a:rPr>
              <a:t>biến</a:t>
            </a:r>
            <a:r>
              <a:rPr lang="en-US" sz="1800" dirty="0">
                <a:effectLst/>
                <a:ea typeface="Times New Roman" panose="02020603050405020304" pitchFamily="18" charset="0"/>
              </a:rPr>
              <a:t>, </a:t>
            </a:r>
            <a:r>
              <a:rPr lang="en-US" sz="1800" dirty="0" err="1">
                <a:effectLst/>
                <a:ea typeface="Times New Roman" panose="02020603050405020304" pitchFamily="18" charset="0"/>
              </a:rPr>
              <a:t>nhiều</a:t>
            </a:r>
            <a:r>
              <a:rPr lang="en-US" sz="1800" dirty="0">
                <a:effectLst/>
                <a:ea typeface="Times New Roman" panose="02020603050405020304" pitchFamily="18" charset="0"/>
              </a:rPr>
              <a:t> code </a:t>
            </a:r>
            <a:r>
              <a:rPr lang="en-US" sz="1800" dirty="0" err="1">
                <a:effectLst/>
                <a:ea typeface="Times New Roman" panose="02020603050405020304" pitchFamily="18" charset="0"/>
              </a:rPr>
              <a:t>mẫu</a:t>
            </a:r>
            <a:r>
              <a:rPr lang="en-US" sz="1800" dirty="0">
                <a:effectLst/>
                <a:ea typeface="Times New Roman" panose="02020603050405020304" pitchFamily="18" charset="0"/>
              </a:rPr>
              <a:t> </a:t>
            </a:r>
            <a:r>
              <a:rPr lang="en-US" sz="1800" dirty="0" err="1">
                <a:effectLst/>
                <a:ea typeface="Times New Roman" panose="02020603050405020304" pitchFamily="18" charset="0"/>
              </a:rPr>
              <a:t>và</a:t>
            </a:r>
            <a:r>
              <a:rPr lang="en-US" sz="1800" dirty="0">
                <a:effectLst/>
                <a:ea typeface="Times New Roman" panose="02020603050405020304" pitchFamily="18" charset="0"/>
              </a:rPr>
              <a:t> </a:t>
            </a:r>
            <a:r>
              <a:rPr lang="en-US" sz="1800" dirty="0" err="1">
                <a:effectLst/>
                <a:ea typeface="Times New Roman" panose="02020603050405020304" pitchFamily="18" charset="0"/>
              </a:rPr>
              <a:t>dễ</a:t>
            </a:r>
            <a:r>
              <a:rPr lang="en-US" sz="1800" dirty="0">
                <a:effectLst/>
                <a:ea typeface="Times New Roman" panose="02020603050405020304" pitchFamily="18" charset="0"/>
              </a:rPr>
              <a:t> </a:t>
            </a:r>
            <a:r>
              <a:rPr lang="en-US" sz="1800" dirty="0" err="1">
                <a:effectLst/>
                <a:ea typeface="Times New Roman" panose="02020603050405020304" pitchFamily="18" charset="0"/>
              </a:rPr>
              <a:t>sử</a:t>
            </a:r>
            <a:r>
              <a:rPr lang="en-US" sz="1800" dirty="0">
                <a:effectLst/>
                <a:ea typeface="Times New Roman" panose="02020603050405020304" pitchFamily="18" charset="0"/>
              </a:rPr>
              <a:t> </a:t>
            </a:r>
            <a:r>
              <a:rPr lang="en-US" sz="1800" dirty="0" err="1">
                <a:effectLst/>
                <a:ea typeface="Times New Roman" panose="02020603050405020304" pitchFamily="18" charset="0"/>
              </a:rPr>
              <a:t>dụng</a:t>
            </a:r>
            <a:r>
              <a:rPr lang="en-US" sz="1800" dirty="0">
                <a:effectLst/>
                <a:ea typeface="Times New Roman" panose="02020603050405020304" pitchFamily="18" charset="0"/>
              </a:rPr>
              <a:t> </a:t>
            </a:r>
            <a:r>
              <a:rPr lang="en-US" sz="1800" dirty="0" err="1">
                <a:effectLst/>
                <a:ea typeface="Times New Roman" panose="02020603050405020304" pitchFamily="18" charset="0"/>
              </a:rPr>
              <a:t>thích</a:t>
            </a:r>
            <a:r>
              <a:rPr lang="en-US" sz="1800" dirty="0">
                <a:effectLst/>
                <a:ea typeface="Times New Roman" panose="02020603050405020304" pitchFamily="18" charset="0"/>
              </a:rPr>
              <a:t> </a:t>
            </a:r>
            <a:r>
              <a:rPr lang="en-US" sz="1800" dirty="0" err="1">
                <a:effectLst/>
                <a:ea typeface="Times New Roman" panose="02020603050405020304" pitchFamily="18" charset="0"/>
              </a:rPr>
              <a:t>hợp</a:t>
            </a:r>
            <a:r>
              <a:rPr lang="en-US" sz="1800" dirty="0">
                <a:effectLst/>
                <a:ea typeface="Times New Roman" panose="02020603050405020304" pitchFamily="18" charset="0"/>
              </a:rPr>
              <a:t> </a:t>
            </a:r>
            <a:r>
              <a:rPr lang="en-US" sz="1800" dirty="0" err="1">
                <a:effectLst/>
                <a:ea typeface="Times New Roman" panose="02020603050405020304" pitchFamily="18" charset="0"/>
              </a:rPr>
              <a:t>cho</a:t>
            </a:r>
            <a:r>
              <a:rPr lang="en-US" sz="1800" dirty="0">
                <a:effectLst/>
                <a:ea typeface="Times New Roman" panose="02020603050405020304" pitchFamily="18" charset="0"/>
              </a:rPr>
              <a:t> </a:t>
            </a:r>
            <a:r>
              <a:rPr lang="en-US" sz="1800" dirty="0" err="1">
                <a:effectLst/>
                <a:ea typeface="Times New Roman" panose="02020603050405020304" pitchFamily="18" charset="0"/>
              </a:rPr>
              <a:t>những</a:t>
            </a:r>
            <a:r>
              <a:rPr lang="en-US" sz="1800" dirty="0">
                <a:effectLst/>
                <a:ea typeface="Times New Roman" panose="02020603050405020304" pitchFamily="18" charset="0"/>
              </a:rPr>
              <a:t> </a:t>
            </a:r>
            <a:r>
              <a:rPr lang="en-US" sz="1800" dirty="0" err="1">
                <a:effectLst/>
                <a:ea typeface="Times New Roman" panose="02020603050405020304" pitchFamily="18" charset="0"/>
              </a:rPr>
              <a:t>người</a:t>
            </a:r>
            <a:r>
              <a:rPr lang="en-US" sz="1800" dirty="0">
                <a:effectLst/>
                <a:ea typeface="Times New Roman" panose="02020603050405020304" pitchFamily="18" charset="0"/>
              </a:rPr>
              <a:t> </a:t>
            </a:r>
            <a:r>
              <a:rPr lang="en-US" sz="1800" dirty="0" err="1">
                <a:effectLst/>
                <a:ea typeface="Times New Roman" panose="02020603050405020304" pitchFamily="18" charset="0"/>
              </a:rPr>
              <a:t>mới</a:t>
            </a:r>
            <a:r>
              <a:rPr lang="en-US" sz="1800" dirty="0">
                <a:effectLst/>
                <a:ea typeface="Times New Roman" panose="02020603050405020304" pitchFamily="18" charset="0"/>
              </a:rPr>
              <a:t> </a:t>
            </a:r>
            <a:r>
              <a:rPr lang="en-US" sz="1800" dirty="0" err="1">
                <a:effectLst/>
                <a:ea typeface="Times New Roman" panose="02020603050405020304" pitchFamily="18" charset="0"/>
              </a:rPr>
              <a:t>học</a:t>
            </a:r>
            <a:r>
              <a:rPr lang="en-US" sz="1800" dirty="0">
                <a:effectLst/>
                <a:ea typeface="Times New Roman" panose="02020603050405020304" pitchFamily="18" charset="0"/>
              </a:rPr>
              <a:t> </a:t>
            </a:r>
            <a:r>
              <a:rPr lang="en-US" sz="1800" dirty="0" err="1">
                <a:effectLst/>
                <a:ea typeface="Times New Roman" panose="02020603050405020304" pitchFamily="18" charset="0"/>
              </a:rPr>
              <a:t>và</a:t>
            </a:r>
            <a:r>
              <a:rPr lang="en-US" sz="1800" dirty="0">
                <a:effectLst/>
                <a:ea typeface="Times New Roman" panose="02020603050405020304" pitchFamily="18" charset="0"/>
              </a:rPr>
              <a:t> </a:t>
            </a:r>
            <a:r>
              <a:rPr lang="en-US" sz="1800" dirty="0" err="1">
                <a:effectLst/>
                <a:ea typeface="Times New Roman" panose="02020603050405020304" pitchFamily="18" charset="0"/>
              </a:rPr>
              <a:t>làm</a:t>
            </a:r>
            <a:r>
              <a:rPr lang="en-US" sz="1800" dirty="0">
                <a:effectLst/>
                <a:ea typeface="Times New Roman" panose="02020603050405020304" pitchFamily="18" charset="0"/>
              </a:rPr>
              <a:t> </a:t>
            </a:r>
            <a:r>
              <a:rPr lang="en-US" sz="1800" dirty="0" err="1">
                <a:effectLst/>
                <a:ea typeface="Times New Roman" panose="02020603050405020304" pitchFamily="18" charset="0"/>
              </a:rPr>
              <a:t>dự</a:t>
            </a:r>
            <a:r>
              <a:rPr lang="en-US" sz="1800" dirty="0">
                <a:effectLst/>
                <a:ea typeface="Times New Roman" panose="02020603050405020304" pitchFamily="18" charset="0"/>
              </a:rPr>
              <a:t> </a:t>
            </a:r>
            <a:r>
              <a:rPr lang="en-US" sz="1800" dirty="0" err="1">
                <a:effectLst/>
                <a:ea typeface="Times New Roman" panose="02020603050405020304" pitchFamily="18" charset="0"/>
              </a:rPr>
              <a:t>án</a:t>
            </a:r>
            <a:r>
              <a:rPr lang="en-US" sz="1800" dirty="0">
                <a:effectLst/>
                <a:ea typeface="Times New Roman" panose="02020603050405020304" pitchFamily="18" charset="0"/>
              </a:rPr>
              <a:t>.</a:t>
            </a:r>
          </a:p>
        </p:txBody>
      </p:sp>
    </p:spTree>
    <p:extLst>
      <p:ext uri="{BB962C8B-B14F-4D97-AF65-F5344CB8AC3E}">
        <p14:creationId xmlns:p14="http://schemas.microsoft.com/office/powerpoint/2010/main" val="35744292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32"/>
          <p:cNvSpPr txBox="1">
            <a:spLocks noGrp="1"/>
          </p:cNvSpPr>
          <p:nvPr>
            <p:ph type="title"/>
          </p:nvPr>
        </p:nvSpPr>
        <p:spPr>
          <a:xfrm>
            <a:off x="960000" y="601257"/>
            <a:ext cx="10272000" cy="763600"/>
          </a:xfrm>
          <a:prstGeom prst="rect">
            <a:avLst/>
          </a:prstGeom>
        </p:spPr>
        <p:txBody>
          <a:bodyPr spcFirstLastPara="1" wrap="square" lIns="121900" tIns="121900" rIns="121900" bIns="121900" anchor="ctr" anchorCtr="0">
            <a:noAutofit/>
          </a:bodyPr>
          <a:lstStyle/>
          <a:p>
            <a:r>
              <a:rPr lang="vi-VN" sz="2400" b="1" dirty="0">
                <a:latin typeface="+mn-lt"/>
              </a:rPr>
              <a:t>FIREBASE</a:t>
            </a:r>
            <a:endParaRPr sz="2400" b="1" dirty="0">
              <a:latin typeface="+mn-lt"/>
            </a:endParaRPr>
          </a:p>
        </p:txBody>
      </p:sp>
      <p:sp>
        <p:nvSpPr>
          <p:cNvPr id="257" name="Google Shape;257;p32"/>
          <p:cNvSpPr txBox="1">
            <a:spLocks noGrp="1"/>
          </p:cNvSpPr>
          <p:nvPr>
            <p:ph type="body" idx="1"/>
          </p:nvPr>
        </p:nvSpPr>
        <p:spPr>
          <a:xfrm>
            <a:off x="4696287" y="2242935"/>
            <a:ext cx="6063450" cy="2372127"/>
          </a:xfrm>
          <a:prstGeom prst="rect">
            <a:avLst/>
          </a:prstGeom>
        </p:spPr>
        <p:txBody>
          <a:bodyPr spcFirstLastPara="1" wrap="square" lIns="121900" tIns="121900" rIns="121900" bIns="121900" anchor="t" anchorCtr="0">
            <a:noAutofit/>
          </a:bodyPr>
          <a:lstStyle/>
          <a:p>
            <a:pPr marL="0" indent="0" algn="just">
              <a:lnSpc>
                <a:spcPct val="100000"/>
              </a:lnSpc>
              <a:buNone/>
            </a:pPr>
            <a:r>
              <a:rPr lang="vi-VN" sz="2000" b="0" dirty="0">
                <a:solidFill>
                  <a:schemeClr val="bg2"/>
                </a:solidFill>
                <a:latin typeface="+mn-lt"/>
                <a:cs typeface="Arial" panose="020B0604020202020204" pitchFamily="34" charset="0"/>
              </a:rPr>
              <a:t>   </a:t>
            </a:r>
            <a:r>
              <a:rPr lang="vi-VN" sz="1800" b="0" dirty="0">
                <a:solidFill>
                  <a:schemeClr val="bg2"/>
                </a:solidFill>
                <a:latin typeface="+mn-lt"/>
                <a:cs typeface="Arial" panose="020B0604020202020204" pitchFamily="34" charset="0"/>
              </a:rPr>
              <a:t>Firebase có thể được sử dụng để xây dựng các ứng dụng web và di động, với khả năng tích hợp các chức năng real-time, lưu trữ dữ liệu, phân tích và theo dõi hiệu suất và nhiều tính năng khác để cải thiện trải nghiệm người dùng.</a:t>
            </a:r>
          </a:p>
        </p:txBody>
      </p:sp>
      <p:sp>
        <p:nvSpPr>
          <p:cNvPr id="6" name="Google Shape;257;p32">
            <a:extLst>
              <a:ext uri="{FF2B5EF4-FFF2-40B4-BE49-F238E27FC236}">
                <a16:creationId xmlns:a16="http://schemas.microsoft.com/office/drawing/2014/main" id="{B7EBD586-61CB-4B8F-A957-46C2011DD4EF}"/>
              </a:ext>
            </a:extLst>
          </p:cNvPr>
          <p:cNvSpPr txBox="1">
            <a:spLocks/>
          </p:cNvSpPr>
          <p:nvPr/>
        </p:nvSpPr>
        <p:spPr>
          <a:xfrm>
            <a:off x="8504385" y="5850383"/>
            <a:ext cx="3600040" cy="40635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ctr">
              <a:lnSpc>
                <a:spcPct val="100000"/>
              </a:lnSpc>
              <a:buFont typeface="Anaheim"/>
              <a:buNone/>
            </a:pPr>
            <a:r>
              <a:rPr lang="en-US" sz="1800" b="0" kern="0" dirty="0">
                <a:solidFill>
                  <a:schemeClr val="tx1"/>
                </a:solidFill>
                <a:latin typeface="Arial" panose="020B0604020202020204" pitchFamily="34" charset="0"/>
                <a:cs typeface="Arial" panose="020B0604020202020204" pitchFamily="34" charset="0"/>
              </a:rPr>
              <a:t>GVDH: </a:t>
            </a:r>
            <a:r>
              <a:rPr lang="vi-VN" sz="1800" b="0" kern="0" dirty="0">
                <a:solidFill>
                  <a:schemeClr val="tx1"/>
                </a:solidFill>
                <a:latin typeface="Arial" panose="020B0604020202020204" pitchFamily="34" charset="0"/>
                <a:cs typeface="Arial" panose="020B0604020202020204" pitchFamily="34" charset="0"/>
              </a:rPr>
              <a:t>ThS. Nguyễn Văn Quang</a:t>
            </a:r>
            <a:r>
              <a:rPr lang="en-US" sz="1800" b="0" kern="0" dirty="0">
                <a:solidFill>
                  <a:schemeClr val="tx1"/>
                </a:solidFill>
                <a:latin typeface="Arial" panose="020B0604020202020204" pitchFamily="34" charset="0"/>
                <a:cs typeface="Arial" panose="020B0604020202020204" pitchFamily="34" charset="0"/>
              </a:rPr>
              <a:t> </a:t>
            </a:r>
            <a:endParaRPr lang="vi-VN" sz="1800" b="0" kern="0" dirty="0">
              <a:solidFill>
                <a:schemeClr val="tx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72940A9-A7AA-7116-680C-63F9E586DCEE}"/>
              </a:ext>
            </a:extLst>
          </p:cNvPr>
          <p:cNvPicPr>
            <a:picLocks noChangeAspect="1"/>
          </p:cNvPicPr>
          <p:nvPr/>
        </p:nvPicPr>
        <p:blipFill>
          <a:blip r:embed="rId3"/>
          <a:stretch>
            <a:fillRect/>
          </a:stretch>
        </p:blipFill>
        <p:spPr>
          <a:xfrm>
            <a:off x="960000" y="2242936"/>
            <a:ext cx="3736287" cy="1823037"/>
          </a:xfrm>
          <a:prstGeom prst="rect">
            <a:avLst/>
          </a:prstGeom>
        </p:spPr>
      </p:pic>
    </p:spTree>
    <p:extLst>
      <p:ext uri="{BB962C8B-B14F-4D97-AF65-F5344CB8AC3E}">
        <p14:creationId xmlns:p14="http://schemas.microsoft.com/office/powerpoint/2010/main" val="2747211930"/>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32"/>
          <p:cNvSpPr txBox="1">
            <a:spLocks noGrp="1"/>
          </p:cNvSpPr>
          <p:nvPr>
            <p:ph type="title"/>
          </p:nvPr>
        </p:nvSpPr>
        <p:spPr>
          <a:xfrm>
            <a:off x="960000" y="601257"/>
            <a:ext cx="10272000" cy="763600"/>
          </a:xfrm>
          <a:prstGeom prst="rect">
            <a:avLst/>
          </a:prstGeom>
        </p:spPr>
        <p:txBody>
          <a:bodyPr spcFirstLastPara="1" wrap="square" lIns="121900" tIns="121900" rIns="121900" bIns="121900" anchor="ctr" anchorCtr="0">
            <a:noAutofit/>
          </a:bodyPr>
          <a:lstStyle/>
          <a:p>
            <a:r>
              <a:rPr lang="vi-VN" sz="2400" b="1" dirty="0">
                <a:solidFill>
                  <a:schemeClr val="tx1"/>
                </a:solidFill>
                <a:latin typeface="+mn-lt"/>
              </a:rPr>
              <a:t>KOTLIN</a:t>
            </a:r>
            <a:endParaRPr sz="2400" dirty="0">
              <a:solidFill>
                <a:schemeClr val="tx1"/>
              </a:solidFill>
              <a:latin typeface="+mn-lt"/>
            </a:endParaRPr>
          </a:p>
        </p:txBody>
      </p:sp>
      <p:sp>
        <p:nvSpPr>
          <p:cNvPr id="257" name="Google Shape;257;p32"/>
          <p:cNvSpPr txBox="1">
            <a:spLocks noGrp="1"/>
          </p:cNvSpPr>
          <p:nvPr>
            <p:ph type="body" idx="1"/>
          </p:nvPr>
        </p:nvSpPr>
        <p:spPr>
          <a:xfrm>
            <a:off x="4722922" y="2482674"/>
            <a:ext cx="6509076" cy="1643380"/>
          </a:xfrm>
          <a:prstGeom prst="rect">
            <a:avLst/>
          </a:prstGeom>
        </p:spPr>
        <p:txBody>
          <a:bodyPr spcFirstLastPara="1" wrap="square" lIns="121900" tIns="121900" rIns="121900" bIns="121900" anchor="t" anchorCtr="0">
            <a:noAutofit/>
          </a:bodyPr>
          <a:lstStyle/>
          <a:p>
            <a:pPr marL="0" indent="0" algn="just">
              <a:lnSpc>
                <a:spcPct val="100000"/>
              </a:lnSpc>
              <a:buNone/>
            </a:pPr>
            <a:r>
              <a:rPr lang="vi-VN" sz="1800" b="0" dirty="0">
                <a:solidFill>
                  <a:schemeClr val="bg2"/>
                </a:solidFill>
                <a:latin typeface="+mn-lt"/>
                <a:cs typeface="Arial" panose="020B0604020202020204" pitchFamily="34" charset="0"/>
              </a:rPr>
              <a:t>- Kotlin là một ngôn ngữ lập trình hiện đại và đang trở thành sự lựa chọn phổ biến cho việc phát triển ứng dụng di động và web</a:t>
            </a:r>
          </a:p>
          <a:p>
            <a:pPr marL="0" indent="0" algn="just">
              <a:lnSpc>
                <a:spcPct val="100000"/>
              </a:lnSpc>
              <a:buNone/>
            </a:pPr>
            <a:r>
              <a:rPr lang="vi-VN" sz="1800" b="0" dirty="0">
                <a:solidFill>
                  <a:schemeClr val="bg2"/>
                </a:solidFill>
                <a:latin typeface="+mn-lt"/>
                <a:cs typeface="Arial" panose="020B0604020202020204" pitchFamily="34" charset="0"/>
              </a:rPr>
              <a:t>- Tính an toàn, đơn giản, dễ đọc và dễ bảo trì.</a:t>
            </a:r>
          </a:p>
        </p:txBody>
      </p:sp>
      <p:sp>
        <p:nvSpPr>
          <p:cNvPr id="6" name="Google Shape;257;p32">
            <a:extLst>
              <a:ext uri="{FF2B5EF4-FFF2-40B4-BE49-F238E27FC236}">
                <a16:creationId xmlns:a16="http://schemas.microsoft.com/office/drawing/2014/main" id="{B7EBD586-61CB-4B8F-A957-46C2011DD4EF}"/>
              </a:ext>
            </a:extLst>
          </p:cNvPr>
          <p:cNvSpPr txBox="1">
            <a:spLocks/>
          </p:cNvSpPr>
          <p:nvPr/>
        </p:nvSpPr>
        <p:spPr>
          <a:xfrm>
            <a:off x="8504385" y="5859261"/>
            <a:ext cx="3600040" cy="39748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ctr">
              <a:lnSpc>
                <a:spcPct val="100000"/>
              </a:lnSpc>
              <a:buFont typeface="Anaheim"/>
              <a:buNone/>
            </a:pPr>
            <a:r>
              <a:rPr lang="en-US" sz="1800" b="0" kern="0" dirty="0">
                <a:solidFill>
                  <a:schemeClr val="tx1"/>
                </a:solidFill>
                <a:latin typeface="Arial" panose="020B0604020202020204" pitchFamily="34" charset="0"/>
                <a:cs typeface="Arial" panose="020B0604020202020204" pitchFamily="34" charset="0"/>
              </a:rPr>
              <a:t>GVDH: </a:t>
            </a:r>
            <a:r>
              <a:rPr lang="vi-VN" sz="1800" b="0" kern="0" dirty="0">
                <a:solidFill>
                  <a:schemeClr val="tx1"/>
                </a:solidFill>
                <a:latin typeface="Arial" panose="020B0604020202020204" pitchFamily="34" charset="0"/>
                <a:cs typeface="Arial" panose="020B0604020202020204" pitchFamily="34" charset="0"/>
              </a:rPr>
              <a:t>ThS. Nguyễn Văn Quang</a:t>
            </a:r>
            <a:r>
              <a:rPr lang="en-US" sz="1800" b="0" kern="0" dirty="0">
                <a:solidFill>
                  <a:schemeClr val="tx1"/>
                </a:solidFill>
                <a:latin typeface="Arial" panose="020B0604020202020204" pitchFamily="34" charset="0"/>
                <a:cs typeface="Arial" panose="020B0604020202020204" pitchFamily="34" charset="0"/>
              </a:rPr>
              <a:t> </a:t>
            </a:r>
            <a:endParaRPr lang="vi-VN" sz="1800" b="0" kern="0" dirty="0">
              <a:solidFill>
                <a:schemeClr val="tx1"/>
              </a:solidFill>
              <a:latin typeface="Arial" panose="020B0604020202020204" pitchFamily="34" charset="0"/>
              <a:cs typeface="Arial" panose="020B0604020202020204" pitchFamily="34" charset="0"/>
            </a:endParaRPr>
          </a:p>
        </p:txBody>
      </p:sp>
      <p:pic>
        <p:nvPicPr>
          <p:cNvPr id="2" name="Picture 1" descr="Bài 1: Kotlin là gì? Ưu và nhược được của Kotlin">
            <a:extLst>
              <a:ext uri="{FF2B5EF4-FFF2-40B4-BE49-F238E27FC236}">
                <a16:creationId xmlns:a16="http://schemas.microsoft.com/office/drawing/2014/main" id="{8A220FA6-3245-88C3-466B-9B470DF009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0002" y="2482673"/>
            <a:ext cx="3762920" cy="1643380"/>
          </a:xfrm>
          <a:prstGeom prst="rect">
            <a:avLst/>
          </a:prstGeom>
          <a:noFill/>
          <a:ln>
            <a:noFill/>
          </a:ln>
        </p:spPr>
      </p:pic>
    </p:spTree>
    <p:extLst>
      <p:ext uri="{BB962C8B-B14F-4D97-AF65-F5344CB8AC3E}">
        <p14:creationId xmlns:p14="http://schemas.microsoft.com/office/powerpoint/2010/main" val="276052612"/>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32"/>
          <p:cNvSpPr txBox="1">
            <a:spLocks noGrp="1"/>
          </p:cNvSpPr>
          <p:nvPr>
            <p:ph type="title"/>
          </p:nvPr>
        </p:nvSpPr>
        <p:spPr>
          <a:xfrm>
            <a:off x="960000" y="601257"/>
            <a:ext cx="10272000" cy="763600"/>
          </a:xfrm>
          <a:prstGeom prst="rect">
            <a:avLst/>
          </a:prstGeom>
        </p:spPr>
        <p:txBody>
          <a:bodyPr spcFirstLastPara="1" wrap="square" lIns="121900" tIns="121900" rIns="121900" bIns="121900" anchor="ctr" anchorCtr="0">
            <a:noAutofit/>
          </a:bodyPr>
          <a:lstStyle/>
          <a:p>
            <a:r>
              <a:rPr lang="vi-VN" sz="2400" b="1" dirty="0">
                <a:solidFill>
                  <a:schemeClr val="tx1"/>
                </a:solidFill>
                <a:latin typeface="+mn-lt"/>
              </a:rPr>
              <a:t>FLASK</a:t>
            </a:r>
            <a:endParaRPr sz="2400" dirty="0">
              <a:solidFill>
                <a:schemeClr val="tx1"/>
              </a:solidFill>
              <a:latin typeface="+mn-lt"/>
            </a:endParaRPr>
          </a:p>
        </p:txBody>
      </p:sp>
      <p:sp>
        <p:nvSpPr>
          <p:cNvPr id="257" name="Google Shape;257;p32"/>
          <p:cNvSpPr txBox="1">
            <a:spLocks noGrp="1"/>
          </p:cNvSpPr>
          <p:nvPr>
            <p:ph type="body" idx="1"/>
          </p:nvPr>
        </p:nvSpPr>
        <p:spPr>
          <a:xfrm>
            <a:off x="4705165" y="2677027"/>
            <a:ext cx="6526834" cy="1861185"/>
          </a:xfrm>
          <a:prstGeom prst="rect">
            <a:avLst/>
          </a:prstGeom>
        </p:spPr>
        <p:txBody>
          <a:bodyPr spcFirstLastPara="1" wrap="square" lIns="121900" tIns="121900" rIns="121900" bIns="121900" anchor="t" anchorCtr="0">
            <a:noAutofit/>
          </a:bodyPr>
          <a:lstStyle/>
          <a:p>
            <a:pPr marL="0" indent="0" algn="just">
              <a:lnSpc>
                <a:spcPct val="100000"/>
              </a:lnSpc>
              <a:buNone/>
            </a:pPr>
            <a:r>
              <a:rPr lang="vi-VN" sz="1800" b="0" dirty="0">
                <a:solidFill>
                  <a:schemeClr val="bg2"/>
                </a:solidFill>
                <a:latin typeface="+mn-lt"/>
                <a:cs typeface="Arial" panose="020B0604020202020204" pitchFamily="34" charset="0"/>
              </a:rPr>
              <a:t>- Flask là một framework được sử dụng rộng rãi cho việc phát triển các ứng dụng web trong ngôn ngữ Python. </a:t>
            </a:r>
          </a:p>
          <a:p>
            <a:pPr marL="0" indent="0" algn="just">
              <a:lnSpc>
                <a:spcPct val="100000"/>
              </a:lnSpc>
              <a:buNone/>
            </a:pPr>
            <a:r>
              <a:rPr lang="vi-VN" sz="1800" b="0" dirty="0">
                <a:solidFill>
                  <a:schemeClr val="bg2"/>
                </a:solidFill>
                <a:latin typeface="+mn-lt"/>
                <a:cs typeface="Arial" panose="020B0604020202020204" pitchFamily="34" charset="0"/>
              </a:rPr>
              <a:t>- Flask cung cấp các công cụ và thư viện cần thiết để xây dựng các ứng dụng web động và tương tác với người dùng thông qua trình duyệt.</a:t>
            </a:r>
          </a:p>
        </p:txBody>
      </p:sp>
      <p:sp>
        <p:nvSpPr>
          <p:cNvPr id="6" name="Google Shape;257;p32">
            <a:extLst>
              <a:ext uri="{FF2B5EF4-FFF2-40B4-BE49-F238E27FC236}">
                <a16:creationId xmlns:a16="http://schemas.microsoft.com/office/drawing/2014/main" id="{B7EBD586-61CB-4B8F-A957-46C2011DD4EF}"/>
              </a:ext>
            </a:extLst>
          </p:cNvPr>
          <p:cNvSpPr txBox="1">
            <a:spLocks/>
          </p:cNvSpPr>
          <p:nvPr/>
        </p:nvSpPr>
        <p:spPr>
          <a:xfrm>
            <a:off x="8504385" y="5850383"/>
            <a:ext cx="3600040" cy="40635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ctr">
              <a:lnSpc>
                <a:spcPct val="100000"/>
              </a:lnSpc>
              <a:buFont typeface="Anaheim"/>
              <a:buNone/>
            </a:pPr>
            <a:r>
              <a:rPr lang="en-US" sz="1800" b="0" kern="0" dirty="0">
                <a:solidFill>
                  <a:schemeClr val="tx1"/>
                </a:solidFill>
                <a:latin typeface="Arial" panose="020B0604020202020204" pitchFamily="34" charset="0"/>
                <a:cs typeface="Arial" panose="020B0604020202020204" pitchFamily="34" charset="0"/>
              </a:rPr>
              <a:t>GVDH: </a:t>
            </a:r>
            <a:r>
              <a:rPr lang="vi-VN" sz="1800" b="0" kern="0" dirty="0">
                <a:solidFill>
                  <a:schemeClr val="tx1"/>
                </a:solidFill>
                <a:latin typeface="Arial" panose="020B0604020202020204" pitchFamily="34" charset="0"/>
                <a:cs typeface="Arial" panose="020B0604020202020204" pitchFamily="34" charset="0"/>
              </a:rPr>
              <a:t>ThS. Nguyễn Văn Quang</a:t>
            </a:r>
            <a:r>
              <a:rPr lang="en-US" sz="1800" b="0" kern="0" dirty="0">
                <a:solidFill>
                  <a:schemeClr val="tx1"/>
                </a:solidFill>
                <a:latin typeface="Arial" panose="020B0604020202020204" pitchFamily="34" charset="0"/>
                <a:cs typeface="Arial" panose="020B0604020202020204" pitchFamily="34" charset="0"/>
              </a:rPr>
              <a:t> </a:t>
            </a:r>
            <a:endParaRPr lang="vi-VN" sz="1800" b="0" kern="0" dirty="0">
              <a:solidFill>
                <a:schemeClr val="tx1"/>
              </a:solidFill>
              <a:latin typeface="Arial" panose="020B0604020202020204" pitchFamily="34" charset="0"/>
              <a:cs typeface="Arial" panose="020B0604020202020204" pitchFamily="34" charset="0"/>
            </a:endParaRPr>
          </a:p>
        </p:txBody>
      </p:sp>
      <p:pic>
        <p:nvPicPr>
          <p:cNvPr id="2" name="Picture 1" descr="Flask là gì? Giới thiệu về Flask của Python">
            <a:extLst>
              <a:ext uri="{FF2B5EF4-FFF2-40B4-BE49-F238E27FC236}">
                <a16:creationId xmlns:a16="http://schemas.microsoft.com/office/drawing/2014/main" id="{DA31F837-5101-2835-ED9F-F2928EA1A4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999" y="2677027"/>
            <a:ext cx="3745165" cy="1861185"/>
          </a:xfrm>
          <a:prstGeom prst="rect">
            <a:avLst/>
          </a:prstGeom>
          <a:noFill/>
          <a:ln>
            <a:noFill/>
          </a:ln>
        </p:spPr>
      </p:pic>
    </p:spTree>
    <p:extLst>
      <p:ext uri="{BB962C8B-B14F-4D97-AF65-F5344CB8AC3E}">
        <p14:creationId xmlns:p14="http://schemas.microsoft.com/office/powerpoint/2010/main" val="1613829843"/>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32"/>
          <p:cNvSpPr txBox="1">
            <a:spLocks noGrp="1"/>
          </p:cNvSpPr>
          <p:nvPr>
            <p:ph type="title"/>
          </p:nvPr>
        </p:nvSpPr>
        <p:spPr>
          <a:xfrm>
            <a:off x="960000" y="601257"/>
            <a:ext cx="10272000" cy="763600"/>
          </a:xfrm>
          <a:prstGeom prst="rect">
            <a:avLst/>
          </a:prstGeom>
        </p:spPr>
        <p:txBody>
          <a:bodyPr spcFirstLastPara="1" wrap="square" lIns="121900" tIns="121900" rIns="121900" bIns="121900" anchor="ctr" anchorCtr="0">
            <a:noAutofit/>
          </a:bodyPr>
          <a:lstStyle/>
          <a:p>
            <a:r>
              <a:rPr lang="en-US" sz="2400" b="1" dirty="0">
                <a:solidFill>
                  <a:schemeClr val="tx1"/>
                </a:solidFill>
                <a:latin typeface="+mn-lt"/>
              </a:rPr>
              <a:t>TW</a:t>
            </a:r>
            <a:r>
              <a:rPr lang="vi-VN" sz="2400" b="1" dirty="0">
                <a:solidFill>
                  <a:schemeClr val="tx1"/>
                </a:solidFill>
                <a:latin typeface="+mn-lt"/>
              </a:rPr>
              <a:t>ILIO</a:t>
            </a:r>
            <a:endParaRPr sz="2400" dirty="0">
              <a:solidFill>
                <a:schemeClr val="tx1"/>
              </a:solidFill>
              <a:latin typeface="+mn-lt"/>
            </a:endParaRPr>
          </a:p>
        </p:txBody>
      </p:sp>
      <p:sp>
        <p:nvSpPr>
          <p:cNvPr id="257" name="Google Shape;257;p32"/>
          <p:cNvSpPr txBox="1">
            <a:spLocks noGrp="1"/>
          </p:cNvSpPr>
          <p:nvPr>
            <p:ph type="body" idx="1"/>
          </p:nvPr>
        </p:nvSpPr>
        <p:spPr>
          <a:xfrm>
            <a:off x="4500978" y="2840855"/>
            <a:ext cx="6439923" cy="2388093"/>
          </a:xfrm>
          <a:prstGeom prst="rect">
            <a:avLst/>
          </a:prstGeom>
        </p:spPr>
        <p:txBody>
          <a:bodyPr spcFirstLastPara="1" wrap="square" lIns="121900" tIns="121900" rIns="121900" bIns="121900" anchor="t" anchorCtr="0">
            <a:noAutofit/>
          </a:bodyPr>
          <a:lstStyle/>
          <a:p>
            <a:pPr marL="0" indent="0" algn="just">
              <a:lnSpc>
                <a:spcPct val="100000"/>
              </a:lnSpc>
              <a:buNone/>
            </a:pPr>
            <a:r>
              <a:rPr lang="vi-VN" sz="1800" b="0" dirty="0">
                <a:solidFill>
                  <a:schemeClr val="tx1"/>
                </a:solidFill>
                <a:latin typeface="Arial" panose="020B0604020202020204" pitchFamily="34" charset="0"/>
                <a:cs typeface="Arial" panose="020B0604020202020204" pitchFamily="34" charset="0"/>
              </a:rPr>
              <a:t>- </a:t>
            </a:r>
            <a:r>
              <a:rPr lang="en-US" sz="1800" b="0" dirty="0">
                <a:solidFill>
                  <a:schemeClr val="tx1"/>
                </a:solidFill>
                <a:latin typeface="Arial" panose="020B0604020202020204" pitchFamily="34" charset="0"/>
                <a:cs typeface="Arial" panose="020B0604020202020204" pitchFamily="34" charset="0"/>
              </a:rPr>
              <a:t>Twilio </a:t>
            </a:r>
            <a:r>
              <a:rPr lang="en-US" sz="1800" b="0" dirty="0" err="1">
                <a:solidFill>
                  <a:schemeClr val="tx1"/>
                </a:solidFill>
                <a:latin typeface="Arial" panose="020B0604020202020204" pitchFamily="34" charset="0"/>
                <a:cs typeface="Arial" panose="020B0604020202020204" pitchFamily="34" charset="0"/>
              </a:rPr>
              <a:t>là</a:t>
            </a: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một</a:t>
            </a: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nền</a:t>
            </a: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tảng</a:t>
            </a: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cung</a:t>
            </a: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cấp</a:t>
            </a: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các</a:t>
            </a: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dịch</a:t>
            </a: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vụ</a:t>
            </a: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liên</a:t>
            </a: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lạc</a:t>
            </a: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dựa</a:t>
            </a: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trên</a:t>
            </a: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điện</a:t>
            </a: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thoại</a:t>
            </a:r>
            <a:r>
              <a:rPr lang="en-US" sz="1800" b="0" dirty="0">
                <a:solidFill>
                  <a:schemeClr val="tx1"/>
                </a:solidFill>
                <a:latin typeface="Arial" panose="020B0604020202020204" pitchFamily="34" charset="0"/>
                <a:cs typeface="Arial" panose="020B0604020202020204" pitchFamily="34" charset="0"/>
              </a:rPr>
              <a:t>, email </a:t>
            </a:r>
            <a:r>
              <a:rPr lang="en-US" sz="1800" b="0" dirty="0" err="1">
                <a:solidFill>
                  <a:schemeClr val="tx1"/>
                </a:solidFill>
                <a:latin typeface="Arial" panose="020B0604020202020204" pitchFamily="34" charset="0"/>
                <a:cs typeface="Arial" panose="020B0604020202020204" pitchFamily="34" charset="0"/>
              </a:rPr>
              <a:t>và</a:t>
            </a:r>
            <a:r>
              <a:rPr lang="en-US" sz="1800" b="0" dirty="0">
                <a:solidFill>
                  <a:schemeClr val="tx1"/>
                </a:solidFill>
                <a:latin typeface="Arial" panose="020B0604020202020204" pitchFamily="34" charset="0"/>
                <a:cs typeface="Arial" panose="020B0604020202020204" pitchFamily="34" charset="0"/>
              </a:rPr>
              <a:t> tin </a:t>
            </a:r>
            <a:r>
              <a:rPr lang="en-US" sz="1800" b="0" dirty="0" err="1">
                <a:solidFill>
                  <a:schemeClr val="tx1"/>
                </a:solidFill>
                <a:latin typeface="Arial" panose="020B0604020202020204" pitchFamily="34" charset="0"/>
                <a:cs typeface="Arial" panose="020B0604020202020204" pitchFamily="34" charset="0"/>
              </a:rPr>
              <a:t>nhắn</a:t>
            </a: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văn</a:t>
            </a:r>
            <a:r>
              <a:rPr lang="en-US" sz="1800" b="0" dirty="0">
                <a:solidFill>
                  <a:schemeClr val="tx1"/>
                </a:solidFill>
                <a:latin typeface="Arial" panose="020B0604020202020204" pitchFamily="34" charset="0"/>
                <a:cs typeface="Arial" panose="020B0604020202020204" pitchFamily="34" charset="0"/>
              </a:rPr>
              <a:t> </a:t>
            </a:r>
            <a:r>
              <a:rPr lang="vi-VN" sz="1800" b="0" dirty="0">
                <a:solidFill>
                  <a:schemeClr val="tx1"/>
                </a:solidFill>
                <a:latin typeface="Arial" panose="020B0604020202020204" pitchFamily="34" charset="0"/>
                <a:cs typeface="Arial" panose="020B0604020202020204" pitchFamily="34" charset="0"/>
              </a:rPr>
              <a:t>bản.  </a:t>
            </a:r>
          </a:p>
          <a:p>
            <a:pPr marL="0" indent="0" algn="just">
              <a:lnSpc>
                <a:spcPct val="100000"/>
              </a:lnSpc>
              <a:buNone/>
            </a:pPr>
            <a:r>
              <a:rPr lang="vi-VN" sz="1800" b="0" dirty="0">
                <a:solidFill>
                  <a:schemeClr val="tx1"/>
                </a:solidFill>
                <a:latin typeface="Arial" panose="020B0604020202020204" pitchFamily="34" charset="0"/>
                <a:cs typeface="Arial" panose="020B0604020202020204" pitchFamily="34" charset="0"/>
              </a:rPr>
              <a:t>- Một trong những chức năng phổ biến nhất của Twilio là gửi tin nhắn SMS.</a:t>
            </a:r>
          </a:p>
        </p:txBody>
      </p:sp>
      <p:sp>
        <p:nvSpPr>
          <p:cNvPr id="6" name="Google Shape;257;p32">
            <a:extLst>
              <a:ext uri="{FF2B5EF4-FFF2-40B4-BE49-F238E27FC236}">
                <a16:creationId xmlns:a16="http://schemas.microsoft.com/office/drawing/2014/main" id="{B7EBD586-61CB-4B8F-A957-46C2011DD4EF}"/>
              </a:ext>
            </a:extLst>
          </p:cNvPr>
          <p:cNvSpPr txBox="1">
            <a:spLocks/>
          </p:cNvSpPr>
          <p:nvPr/>
        </p:nvSpPr>
        <p:spPr>
          <a:xfrm>
            <a:off x="8504385" y="5868139"/>
            <a:ext cx="3600040" cy="38860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ctr">
              <a:lnSpc>
                <a:spcPct val="100000"/>
              </a:lnSpc>
              <a:buFont typeface="Anaheim"/>
              <a:buNone/>
            </a:pPr>
            <a:r>
              <a:rPr lang="en-US" sz="1800" b="0" kern="0" dirty="0">
                <a:solidFill>
                  <a:schemeClr val="tx1"/>
                </a:solidFill>
                <a:latin typeface="Arial" panose="020B0604020202020204" pitchFamily="34" charset="0"/>
                <a:cs typeface="Arial" panose="020B0604020202020204" pitchFamily="34" charset="0"/>
              </a:rPr>
              <a:t>GVDH: </a:t>
            </a:r>
            <a:r>
              <a:rPr lang="vi-VN" sz="1800" b="0" kern="0" dirty="0">
                <a:solidFill>
                  <a:schemeClr val="tx1"/>
                </a:solidFill>
                <a:latin typeface="Arial" panose="020B0604020202020204" pitchFamily="34" charset="0"/>
                <a:cs typeface="Arial" panose="020B0604020202020204" pitchFamily="34" charset="0"/>
              </a:rPr>
              <a:t>ThS. Nguyễn Văn Quang</a:t>
            </a:r>
            <a:r>
              <a:rPr lang="en-US" sz="1800" b="0" kern="0" dirty="0">
                <a:solidFill>
                  <a:schemeClr val="tx1"/>
                </a:solidFill>
                <a:latin typeface="Arial" panose="020B0604020202020204" pitchFamily="34" charset="0"/>
                <a:cs typeface="Arial" panose="020B0604020202020204" pitchFamily="34" charset="0"/>
              </a:rPr>
              <a:t> </a:t>
            </a:r>
            <a:endParaRPr lang="vi-VN" sz="1800" b="0" kern="0" dirty="0">
              <a:solidFill>
                <a:schemeClr val="tx1"/>
              </a:solidFill>
              <a:latin typeface="Arial" panose="020B0604020202020204" pitchFamily="34" charset="0"/>
              <a:cs typeface="Arial" panose="020B0604020202020204" pitchFamily="34" charset="0"/>
            </a:endParaRPr>
          </a:p>
        </p:txBody>
      </p:sp>
      <p:pic>
        <p:nvPicPr>
          <p:cNvPr id="2" name="Picture 1" descr="A red and white logo&#10;&#10;Description automatically generated with low confidence">
            <a:extLst>
              <a:ext uri="{FF2B5EF4-FFF2-40B4-BE49-F238E27FC236}">
                <a16:creationId xmlns:a16="http://schemas.microsoft.com/office/drawing/2014/main" id="{806E9361-13D4-83B5-D2FE-0140F71C17C4}"/>
              </a:ext>
            </a:extLst>
          </p:cNvPr>
          <p:cNvPicPr>
            <a:picLocks noChangeAspect="1"/>
          </p:cNvPicPr>
          <p:nvPr/>
        </p:nvPicPr>
        <p:blipFill>
          <a:blip r:embed="rId3"/>
          <a:stretch>
            <a:fillRect/>
          </a:stretch>
        </p:blipFill>
        <p:spPr>
          <a:xfrm>
            <a:off x="960000" y="2840855"/>
            <a:ext cx="3540978" cy="1447060"/>
          </a:xfrm>
          <a:prstGeom prst="rect">
            <a:avLst/>
          </a:prstGeom>
        </p:spPr>
      </p:pic>
    </p:spTree>
    <p:extLst>
      <p:ext uri="{BB962C8B-B14F-4D97-AF65-F5344CB8AC3E}">
        <p14:creationId xmlns:p14="http://schemas.microsoft.com/office/powerpoint/2010/main" val="265018692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32"/>
          <p:cNvSpPr txBox="1">
            <a:spLocks noGrp="1"/>
          </p:cNvSpPr>
          <p:nvPr>
            <p:ph type="title"/>
          </p:nvPr>
        </p:nvSpPr>
        <p:spPr>
          <a:xfrm>
            <a:off x="960000" y="601257"/>
            <a:ext cx="10272000" cy="763600"/>
          </a:xfrm>
          <a:prstGeom prst="rect">
            <a:avLst/>
          </a:prstGeom>
        </p:spPr>
        <p:txBody>
          <a:bodyPr spcFirstLastPara="1" wrap="square" lIns="121900" tIns="121900" rIns="121900" bIns="121900" anchor="ctr" anchorCtr="0">
            <a:noAutofit/>
          </a:bodyPr>
          <a:lstStyle/>
          <a:p>
            <a:r>
              <a:rPr lang="vi-VN" sz="2400" b="1" dirty="0">
                <a:solidFill>
                  <a:schemeClr val="tx1"/>
                </a:solidFill>
                <a:latin typeface="+mn-lt"/>
              </a:rPr>
              <a:t>CHƯƠNG II. PHÂN TÍCH THIẾT KẾ HỆ THỐNG</a:t>
            </a:r>
            <a:endParaRPr sz="2400" b="1" dirty="0">
              <a:solidFill>
                <a:schemeClr val="tx1"/>
              </a:solidFill>
              <a:latin typeface="+mn-lt"/>
            </a:endParaRPr>
          </a:p>
        </p:txBody>
      </p:sp>
      <p:sp>
        <p:nvSpPr>
          <p:cNvPr id="257" name="Google Shape;257;p32"/>
          <p:cNvSpPr txBox="1">
            <a:spLocks noGrp="1"/>
          </p:cNvSpPr>
          <p:nvPr>
            <p:ph type="body" idx="1"/>
          </p:nvPr>
        </p:nvSpPr>
        <p:spPr>
          <a:xfrm>
            <a:off x="960000" y="1500325"/>
            <a:ext cx="4450201" cy="636371"/>
          </a:xfrm>
          <a:prstGeom prst="rect">
            <a:avLst/>
          </a:prstGeom>
        </p:spPr>
        <p:txBody>
          <a:bodyPr spcFirstLastPara="1" wrap="square" lIns="121900" tIns="121900" rIns="121900" bIns="121900" anchor="t" anchorCtr="0">
            <a:noAutofit/>
          </a:bodyPr>
          <a:lstStyle/>
          <a:p>
            <a:pPr marL="0" indent="0">
              <a:lnSpc>
                <a:spcPct val="100000"/>
              </a:lnSpc>
              <a:buNone/>
            </a:pPr>
            <a:r>
              <a:rPr lang="vi-VN" sz="2000" b="0" dirty="0">
                <a:solidFill>
                  <a:schemeClr val="bg2"/>
                </a:solidFill>
                <a:latin typeface="+mn-lt"/>
                <a:cs typeface="Arial" panose="020B0604020202020204" pitchFamily="34" charset="0"/>
              </a:rPr>
              <a:t>Sơ đồ </a:t>
            </a:r>
            <a:r>
              <a:rPr lang="en-US" sz="2000" b="0" dirty="0">
                <a:solidFill>
                  <a:schemeClr val="bg2"/>
                </a:solidFill>
                <a:latin typeface="+mn-lt"/>
                <a:cs typeface="Arial" panose="020B0604020202020204" pitchFamily="34" charset="0"/>
              </a:rPr>
              <a:t>nguyên lý toàn mạch</a:t>
            </a:r>
          </a:p>
        </p:txBody>
      </p:sp>
      <p:sp>
        <p:nvSpPr>
          <p:cNvPr id="6" name="Google Shape;257;p32">
            <a:extLst>
              <a:ext uri="{FF2B5EF4-FFF2-40B4-BE49-F238E27FC236}">
                <a16:creationId xmlns:a16="http://schemas.microsoft.com/office/drawing/2014/main" id="{B7EBD586-61CB-4B8F-A957-46C2011DD4EF}"/>
              </a:ext>
            </a:extLst>
          </p:cNvPr>
          <p:cNvSpPr txBox="1">
            <a:spLocks/>
          </p:cNvSpPr>
          <p:nvPr/>
        </p:nvSpPr>
        <p:spPr>
          <a:xfrm>
            <a:off x="8504385" y="5859262"/>
            <a:ext cx="3600040" cy="3974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ctr">
              <a:lnSpc>
                <a:spcPct val="100000"/>
              </a:lnSpc>
              <a:buFont typeface="Anaheim"/>
              <a:buNone/>
            </a:pPr>
            <a:r>
              <a:rPr lang="en-US" sz="1800" b="0" kern="0" dirty="0">
                <a:solidFill>
                  <a:schemeClr val="tx1"/>
                </a:solidFill>
                <a:latin typeface="Arial" panose="020B0604020202020204" pitchFamily="34" charset="0"/>
                <a:cs typeface="Arial" panose="020B0604020202020204" pitchFamily="34" charset="0"/>
              </a:rPr>
              <a:t>GVDH: </a:t>
            </a:r>
            <a:r>
              <a:rPr lang="vi-VN" sz="1800" b="0" kern="0" dirty="0">
                <a:solidFill>
                  <a:schemeClr val="tx1"/>
                </a:solidFill>
                <a:latin typeface="Arial" panose="020B0604020202020204" pitchFamily="34" charset="0"/>
                <a:cs typeface="Arial" panose="020B0604020202020204" pitchFamily="34" charset="0"/>
              </a:rPr>
              <a:t>ThS. Nguyễn Văn Quang</a:t>
            </a:r>
            <a:r>
              <a:rPr lang="en-US" sz="1800" b="0" kern="0" dirty="0">
                <a:solidFill>
                  <a:schemeClr val="tx1"/>
                </a:solidFill>
                <a:latin typeface="Arial" panose="020B0604020202020204" pitchFamily="34" charset="0"/>
                <a:cs typeface="Arial" panose="020B0604020202020204" pitchFamily="34" charset="0"/>
              </a:rPr>
              <a:t> </a:t>
            </a:r>
            <a:endParaRPr lang="vi-VN" sz="1800" b="0" kern="0" dirty="0">
              <a:solidFill>
                <a:schemeClr val="tx1"/>
              </a:solidFill>
              <a:latin typeface="Arial" panose="020B0604020202020204" pitchFamily="34" charset="0"/>
              <a:cs typeface="Arial" panose="020B0604020202020204" pitchFamily="34" charset="0"/>
            </a:endParaRPr>
          </a:p>
        </p:txBody>
      </p:sp>
      <p:pic>
        <p:nvPicPr>
          <p:cNvPr id="2" name="Picture 1" descr="A diagram of a circuit board&#10;&#10;Description automatically generated with low confidence">
            <a:extLst>
              <a:ext uri="{FF2B5EF4-FFF2-40B4-BE49-F238E27FC236}">
                <a16:creationId xmlns:a16="http://schemas.microsoft.com/office/drawing/2014/main" id="{443B019A-6133-7515-8BCB-CA56400A3505}"/>
              </a:ext>
            </a:extLst>
          </p:cNvPr>
          <p:cNvPicPr>
            <a:picLocks noChangeAspect="1"/>
          </p:cNvPicPr>
          <p:nvPr/>
        </p:nvPicPr>
        <p:blipFill>
          <a:blip r:embed="rId3"/>
          <a:stretch>
            <a:fillRect/>
          </a:stretch>
        </p:blipFill>
        <p:spPr>
          <a:xfrm>
            <a:off x="2572325" y="2048627"/>
            <a:ext cx="7047350" cy="3810635"/>
          </a:xfrm>
          <a:prstGeom prst="rect">
            <a:avLst/>
          </a:prstGeom>
        </p:spPr>
      </p:pic>
    </p:spTree>
    <p:extLst>
      <p:ext uri="{BB962C8B-B14F-4D97-AF65-F5344CB8AC3E}">
        <p14:creationId xmlns:p14="http://schemas.microsoft.com/office/powerpoint/2010/main" val="3011230152"/>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32"/>
          <p:cNvSpPr txBox="1">
            <a:spLocks noGrp="1"/>
          </p:cNvSpPr>
          <p:nvPr>
            <p:ph type="title"/>
          </p:nvPr>
        </p:nvSpPr>
        <p:spPr>
          <a:xfrm>
            <a:off x="960000" y="601257"/>
            <a:ext cx="10272000" cy="763600"/>
          </a:xfrm>
          <a:prstGeom prst="rect">
            <a:avLst/>
          </a:prstGeom>
        </p:spPr>
        <p:txBody>
          <a:bodyPr spcFirstLastPara="1" wrap="square" lIns="121900" tIns="121900" rIns="121900" bIns="121900" anchor="ctr" anchorCtr="0">
            <a:noAutofit/>
          </a:bodyPr>
          <a:lstStyle/>
          <a:p>
            <a:r>
              <a:rPr lang="vi-VN" sz="2400" b="1" dirty="0">
                <a:solidFill>
                  <a:schemeClr val="tx1"/>
                </a:solidFill>
                <a:latin typeface="+mn-lt"/>
              </a:rPr>
              <a:t>CHƯƠNG II. PHÂN TÍCH THIẾT KẾ HỆ THỐNG</a:t>
            </a:r>
            <a:endParaRPr sz="2400" b="1" dirty="0">
              <a:solidFill>
                <a:schemeClr val="tx1"/>
              </a:solidFill>
              <a:latin typeface="+mn-lt"/>
            </a:endParaRPr>
          </a:p>
        </p:txBody>
      </p:sp>
      <p:sp>
        <p:nvSpPr>
          <p:cNvPr id="257" name="Google Shape;257;p32"/>
          <p:cNvSpPr txBox="1">
            <a:spLocks noGrp="1"/>
          </p:cNvSpPr>
          <p:nvPr>
            <p:ph type="body" idx="1"/>
          </p:nvPr>
        </p:nvSpPr>
        <p:spPr>
          <a:xfrm>
            <a:off x="848239" y="1526959"/>
            <a:ext cx="3949351" cy="636371"/>
          </a:xfrm>
          <a:prstGeom prst="rect">
            <a:avLst/>
          </a:prstGeom>
        </p:spPr>
        <p:txBody>
          <a:bodyPr spcFirstLastPara="1" wrap="square" lIns="121900" tIns="121900" rIns="121900" bIns="121900" anchor="t" anchorCtr="0">
            <a:noAutofit/>
          </a:bodyPr>
          <a:lstStyle/>
          <a:p>
            <a:pPr marL="0" indent="0">
              <a:lnSpc>
                <a:spcPct val="100000"/>
              </a:lnSpc>
              <a:buNone/>
            </a:pPr>
            <a:r>
              <a:rPr lang="vi-VN" sz="2000" b="0" dirty="0">
                <a:solidFill>
                  <a:schemeClr val="bg2"/>
                </a:solidFill>
                <a:latin typeface="+mn-lt"/>
                <a:cs typeface="Arial" panose="020B0604020202020204" pitchFamily="34" charset="0"/>
              </a:rPr>
              <a:t>Sơ đồ tổng quan hệ thống</a:t>
            </a:r>
            <a:endParaRPr lang="en-US" sz="2000" b="0" dirty="0">
              <a:solidFill>
                <a:schemeClr val="bg2"/>
              </a:solidFill>
              <a:latin typeface="+mn-lt"/>
              <a:cs typeface="Arial" panose="020B0604020202020204" pitchFamily="34" charset="0"/>
            </a:endParaRPr>
          </a:p>
        </p:txBody>
      </p:sp>
      <p:sp>
        <p:nvSpPr>
          <p:cNvPr id="6" name="Google Shape;257;p32">
            <a:extLst>
              <a:ext uri="{FF2B5EF4-FFF2-40B4-BE49-F238E27FC236}">
                <a16:creationId xmlns:a16="http://schemas.microsoft.com/office/drawing/2014/main" id="{B7EBD586-61CB-4B8F-A957-46C2011DD4EF}"/>
              </a:ext>
            </a:extLst>
          </p:cNvPr>
          <p:cNvSpPr txBox="1">
            <a:spLocks/>
          </p:cNvSpPr>
          <p:nvPr/>
        </p:nvSpPr>
        <p:spPr>
          <a:xfrm>
            <a:off x="8504385" y="5859262"/>
            <a:ext cx="3600040" cy="3974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ctr">
              <a:lnSpc>
                <a:spcPct val="100000"/>
              </a:lnSpc>
              <a:buFont typeface="Anaheim"/>
              <a:buNone/>
            </a:pPr>
            <a:r>
              <a:rPr lang="en-US" sz="1800" b="0" kern="0" dirty="0">
                <a:solidFill>
                  <a:schemeClr val="tx1"/>
                </a:solidFill>
                <a:latin typeface="Arial" panose="020B0604020202020204" pitchFamily="34" charset="0"/>
                <a:cs typeface="Arial" panose="020B0604020202020204" pitchFamily="34" charset="0"/>
              </a:rPr>
              <a:t>GVDH: </a:t>
            </a:r>
            <a:r>
              <a:rPr lang="vi-VN" sz="1800" b="0" kern="0" dirty="0">
                <a:solidFill>
                  <a:schemeClr val="tx1"/>
                </a:solidFill>
                <a:latin typeface="Arial" panose="020B0604020202020204" pitchFamily="34" charset="0"/>
                <a:cs typeface="Arial" panose="020B0604020202020204" pitchFamily="34" charset="0"/>
              </a:rPr>
              <a:t>ThS. Nguyễn Văn Quang</a:t>
            </a:r>
            <a:r>
              <a:rPr lang="en-US" sz="1800" b="0" kern="0" dirty="0">
                <a:solidFill>
                  <a:schemeClr val="tx1"/>
                </a:solidFill>
                <a:latin typeface="Arial" panose="020B0604020202020204" pitchFamily="34" charset="0"/>
                <a:cs typeface="Arial" panose="020B0604020202020204" pitchFamily="34" charset="0"/>
              </a:rPr>
              <a:t> </a:t>
            </a:r>
            <a:endParaRPr lang="vi-VN" sz="1800" b="0" kern="0"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2AFB8DD-8280-B4BA-5456-D2F33B96A4AB}"/>
              </a:ext>
            </a:extLst>
          </p:cNvPr>
          <p:cNvPicPr>
            <a:picLocks noChangeAspect="1"/>
          </p:cNvPicPr>
          <p:nvPr/>
        </p:nvPicPr>
        <p:blipFill>
          <a:blip r:embed="rId3"/>
          <a:stretch>
            <a:fillRect/>
          </a:stretch>
        </p:blipFill>
        <p:spPr>
          <a:xfrm>
            <a:off x="2115396" y="2163330"/>
            <a:ext cx="7961208" cy="3443845"/>
          </a:xfrm>
          <a:prstGeom prst="rect">
            <a:avLst/>
          </a:prstGeom>
        </p:spPr>
      </p:pic>
    </p:spTree>
    <p:extLst>
      <p:ext uri="{BB962C8B-B14F-4D97-AF65-F5344CB8AC3E}">
        <p14:creationId xmlns:p14="http://schemas.microsoft.com/office/powerpoint/2010/main" val="2245485707"/>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32"/>
          <p:cNvSpPr txBox="1">
            <a:spLocks noGrp="1"/>
          </p:cNvSpPr>
          <p:nvPr>
            <p:ph type="title"/>
          </p:nvPr>
        </p:nvSpPr>
        <p:spPr>
          <a:xfrm>
            <a:off x="960000" y="601257"/>
            <a:ext cx="10272000" cy="763600"/>
          </a:xfrm>
          <a:prstGeom prst="rect">
            <a:avLst/>
          </a:prstGeom>
        </p:spPr>
        <p:txBody>
          <a:bodyPr spcFirstLastPara="1" wrap="square" lIns="121900" tIns="121900" rIns="121900" bIns="121900" anchor="ctr" anchorCtr="0">
            <a:noAutofit/>
          </a:bodyPr>
          <a:lstStyle/>
          <a:p>
            <a:r>
              <a:rPr lang="vi-VN" sz="2400" b="1" dirty="0">
                <a:solidFill>
                  <a:schemeClr val="tx1"/>
                </a:solidFill>
                <a:latin typeface="+mn-lt"/>
              </a:rPr>
              <a:t>CHƯƠNG II. PHÂN TÍCH THIẾT KẾ HỆ THỐNG</a:t>
            </a:r>
            <a:endParaRPr sz="2400" b="1" dirty="0">
              <a:solidFill>
                <a:schemeClr val="tx1"/>
              </a:solidFill>
              <a:latin typeface="+mn-lt"/>
            </a:endParaRPr>
          </a:p>
        </p:txBody>
      </p:sp>
      <p:sp>
        <p:nvSpPr>
          <p:cNvPr id="257" name="Google Shape;257;p32"/>
          <p:cNvSpPr txBox="1">
            <a:spLocks noGrp="1"/>
          </p:cNvSpPr>
          <p:nvPr>
            <p:ph type="body" idx="1"/>
          </p:nvPr>
        </p:nvSpPr>
        <p:spPr>
          <a:xfrm>
            <a:off x="959999" y="1526958"/>
            <a:ext cx="3949351" cy="636371"/>
          </a:xfrm>
          <a:prstGeom prst="rect">
            <a:avLst/>
          </a:prstGeom>
        </p:spPr>
        <p:txBody>
          <a:bodyPr spcFirstLastPara="1" wrap="square" lIns="121900" tIns="121900" rIns="121900" bIns="121900" anchor="t" anchorCtr="0">
            <a:noAutofit/>
          </a:bodyPr>
          <a:lstStyle/>
          <a:p>
            <a:pPr marL="0" indent="0">
              <a:lnSpc>
                <a:spcPct val="100000"/>
              </a:lnSpc>
              <a:buNone/>
            </a:pPr>
            <a:r>
              <a:rPr lang="vi-VN" sz="2000" b="0" dirty="0">
                <a:solidFill>
                  <a:schemeClr val="bg2"/>
                </a:solidFill>
                <a:latin typeface="+mn-lt"/>
                <a:cs typeface="Arial" panose="020B0604020202020204" pitchFamily="34" charset="0"/>
              </a:rPr>
              <a:t>USECASE</a:t>
            </a:r>
            <a:endParaRPr lang="en-US" sz="2000" b="0" dirty="0">
              <a:solidFill>
                <a:schemeClr val="bg2"/>
              </a:solidFill>
              <a:latin typeface="+mn-lt"/>
              <a:cs typeface="Arial" panose="020B0604020202020204" pitchFamily="34" charset="0"/>
            </a:endParaRPr>
          </a:p>
        </p:txBody>
      </p:sp>
      <p:sp>
        <p:nvSpPr>
          <p:cNvPr id="6" name="Google Shape;257;p32">
            <a:extLst>
              <a:ext uri="{FF2B5EF4-FFF2-40B4-BE49-F238E27FC236}">
                <a16:creationId xmlns:a16="http://schemas.microsoft.com/office/drawing/2014/main" id="{B7EBD586-61CB-4B8F-A957-46C2011DD4EF}"/>
              </a:ext>
            </a:extLst>
          </p:cNvPr>
          <p:cNvSpPr txBox="1">
            <a:spLocks/>
          </p:cNvSpPr>
          <p:nvPr/>
        </p:nvSpPr>
        <p:spPr>
          <a:xfrm>
            <a:off x="8504385" y="5859262"/>
            <a:ext cx="3600040" cy="3974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ctr">
              <a:lnSpc>
                <a:spcPct val="100000"/>
              </a:lnSpc>
              <a:buFont typeface="Anaheim"/>
              <a:buNone/>
            </a:pPr>
            <a:r>
              <a:rPr lang="en-US" sz="1800" b="0" kern="0" dirty="0">
                <a:solidFill>
                  <a:schemeClr val="tx1"/>
                </a:solidFill>
                <a:latin typeface="Arial" panose="020B0604020202020204" pitchFamily="34" charset="0"/>
                <a:cs typeface="Arial" panose="020B0604020202020204" pitchFamily="34" charset="0"/>
              </a:rPr>
              <a:t>GVDH: </a:t>
            </a:r>
            <a:r>
              <a:rPr lang="vi-VN" sz="1800" b="0" kern="0" dirty="0">
                <a:solidFill>
                  <a:schemeClr val="tx1"/>
                </a:solidFill>
                <a:latin typeface="Arial" panose="020B0604020202020204" pitchFamily="34" charset="0"/>
                <a:cs typeface="Arial" panose="020B0604020202020204" pitchFamily="34" charset="0"/>
              </a:rPr>
              <a:t>ThS. Nguyễn Văn Quang</a:t>
            </a:r>
            <a:r>
              <a:rPr lang="en-US" sz="1800" b="0" kern="0" dirty="0">
                <a:solidFill>
                  <a:schemeClr val="tx1"/>
                </a:solidFill>
                <a:latin typeface="Arial" panose="020B0604020202020204" pitchFamily="34" charset="0"/>
                <a:cs typeface="Arial" panose="020B0604020202020204" pitchFamily="34" charset="0"/>
              </a:rPr>
              <a:t> </a:t>
            </a:r>
            <a:endParaRPr lang="vi-VN" sz="1800" b="0" kern="0" dirty="0">
              <a:solidFill>
                <a:schemeClr val="tx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DEAEC30-F96E-432A-BEFB-CD8CE8EE5EC9}"/>
              </a:ext>
            </a:extLst>
          </p:cNvPr>
          <p:cNvPicPr>
            <a:picLocks noChangeAspect="1"/>
          </p:cNvPicPr>
          <p:nvPr/>
        </p:nvPicPr>
        <p:blipFill>
          <a:blip r:embed="rId3"/>
          <a:stretch>
            <a:fillRect/>
          </a:stretch>
        </p:blipFill>
        <p:spPr>
          <a:xfrm>
            <a:off x="2672179" y="1931497"/>
            <a:ext cx="6569622" cy="3767967"/>
          </a:xfrm>
          <a:prstGeom prst="rect">
            <a:avLst/>
          </a:prstGeom>
        </p:spPr>
      </p:pic>
    </p:spTree>
    <p:extLst>
      <p:ext uri="{BB962C8B-B14F-4D97-AF65-F5344CB8AC3E}">
        <p14:creationId xmlns:p14="http://schemas.microsoft.com/office/powerpoint/2010/main" val="3781286111"/>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32"/>
          <p:cNvSpPr txBox="1">
            <a:spLocks noGrp="1"/>
          </p:cNvSpPr>
          <p:nvPr>
            <p:ph type="title"/>
          </p:nvPr>
        </p:nvSpPr>
        <p:spPr>
          <a:xfrm>
            <a:off x="960000" y="601257"/>
            <a:ext cx="10272000" cy="763600"/>
          </a:xfrm>
          <a:prstGeom prst="rect">
            <a:avLst/>
          </a:prstGeom>
        </p:spPr>
        <p:txBody>
          <a:bodyPr spcFirstLastPara="1" wrap="square" lIns="121900" tIns="121900" rIns="121900" bIns="121900" anchor="ctr" anchorCtr="0">
            <a:noAutofit/>
          </a:bodyPr>
          <a:lstStyle/>
          <a:p>
            <a:r>
              <a:rPr lang="vi-VN" sz="2400" b="1" dirty="0">
                <a:solidFill>
                  <a:schemeClr val="tx1"/>
                </a:solidFill>
                <a:latin typeface="+mn-lt"/>
              </a:rPr>
              <a:t>CHƯƠNG III. KẾT QUẢ THỰC NGHIỆM </a:t>
            </a:r>
            <a:endParaRPr sz="2400" b="1" dirty="0">
              <a:solidFill>
                <a:schemeClr val="tx1"/>
              </a:solidFill>
              <a:latin typeface="+mn-lt"/>
            </a:endParaRPr>
          </a:p>
        </p:txBody>
      </p:sp>
      <p:sp>
        <p:nvSpPr>
          <p:cNvPr id="6" name="Google Shape;257;p32">
            <a:extLst>
              <a:ext uri="{FF2B5EF4-FFF2-40B4-BE49-F238E27FC236}">
                <a16:creationId xmlns:a16="http://schemas.microsoft.com/office/drawing/2014/main" id="{B7EBD586-61CB-4B8F-A957-46C2011DD4EF}"/>
              </a:ext>
            </a:extLst>
          </p:cNvPr>
          <p:cNvSpPr txBox="1">
            <a:spLocks/>
          </p:cNvSpPr>
          <p:nvPr/>
        </p:nvSpPr>
        <p:spPr>
          <a:xfrm>
            <a:off x="8504385" y="5859262"/>
            <a:ext cx="3600040" cy="3974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ctr">
              <a:lnSpc>
                <a:spcPct val="100000"/>
              </a:lnSpc>
              <a:buFont typeface="Anaheim"/>
              <a:buNone/>
            </a:pPr>
            <a:r>
              <a:rPr lang="en-US" sz="1800" b="0" kern="0" dirty="0">
                <a:solidFill>
                  <a:schemeClr val="tx1"/>
                </a:solidFill>
                <a:latin typeface="Arial" panose="020B0604020202020204" pitchFamily="34" charset="0"/>
                <a:cs typeface="Arial" panose="020B0604020202020204" pitchFamily="34" charset="0"/>
              </a:rPr>
              <a:t>GVDH: </a:t>
            </a:r>
            <a:r>
              <a:rPr lang="vi-VN" sz="1800" b="0" kern="0" dirty="0">
                <a:solidFill>
                  <a:schemeClr val="tx1"/>
                </a:solidFill>
                <a:latin typeface="Arial" panose="020B0604020202020204" pitchFamily="34" charset="0"/>
                <a:cs typeface="Arial" panose="020B0604020202020204" pitchFamily="34" charset="0"/>
              </a:rPr>
              <a:t>ThS. Nguyễn Văn Quang</a:t>
            </a:r>
            <a:r>
              <a:rPr lang="en-US" sz="1800" b="0" kern="0" dirty="0">
                <a:solidFill>
                  <a:schemeClr val="tx1"/>
                </a:solidFill>
                <a:latin typeface="Arial" panose="020B0604020202020204" pitchFamily="34" charset="0"/>
                <a:cs typeface="Arial" panose="020B0604020202020204" pitchFamily="34" charset="0"/>
              </a:rPr>
              <a:t> </a:t>
            </a:r>
            <a:endParaRPr lang="vi-VN" sz="1800" b="0" kern="0" dirty="0">
              <a:solidFill>
                <a:schemeClr val="tx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EA83AD43-EE44-C3F3-9C31-70940F3AAC4C}"/>
              </a:ext>
            </a:extLst>
          </p:cNvPr>
          <p:cNvPicPr>
            <a:picLocks noChangeAspect="1"/>
          </p:cNvPicPr>
          <p:nvPr/>
        </p:nvPicPr>
        <p:blipFill>
          <a:blip r:embed="rId3"/>
          <a:stretch>
            <a:fillRect/>
          </a:stretch>
        </p:blipFill>
        <p:spPr>
          <a:xfrm>
            <a:off x="4468400" y="2374343"/>
            <a:ext cx="6763600" cy="3167713"/>
          </a:xfrm>
          <a:prstGeom prst="rect">
            <a:avLst/>
          </a:prstGeom>
        </p:spPr>
      </p:pic>
      <p:sp>
        <p:nvSpPr>
          <p:cNvPr id="3" name="Google Shape;257;p32">
            <a:extLst>
              <a:ext uri="{FF2B5EF4-FFF2-40B4-BE49-F238E27FC236}">
                <a16:creationId xmlns:a16="http://schemas.microsoft.com/office/drawing/2014/main" id="{F47EC765-E2F3-325D-0D7B-E9FF39AAAB20}"/>
              </a:ext>
            </a:extLst>
          </p:cNvPr>
          <p:cNvSpPr txBox="1">
            <a:spLocks noGrp="1"/>
          </p:cNvSpPr>
          <p:nvPr>
            <p:ph type="body" idx="1"/>
          </p:nvPr>
        </p:nvSpPr>
        <p:spPr>
          <a:xfrm>
            <a:off x="959999" y="1526958"/>
            <a:ext cx="3949351" cy="636371"/>
          </a:xfrm>
          <a:prstGeom prst="rect">
            <a:avLst/>
          </a:prstGeom>
        </p:spPr>
        <p:txBody>
          <a:bodyPr spcFirstLastPara="1" wrap="square" lIns="121900" tIns="121900" rIns="121900" bIns="121900" anchor="t" anchorCtr="0">
            <a:noAutofit/>
          </a:bodyPr>
          <a:lstStyle/>
          <a:p>
            <a:pPr marL="0" indent="0">
              <a:lnSpc>
                <a:spcPct val="100000"/>
              </a:lnSpc>
              <a:buNone/>
            </a:pPr>
            <a:r>
              <a:rPr lang="en-US" sz="2000" b="0" dirty="0">
                <a:solidFill>
                  <a:schemeClr val="bg2"/>
                </a:solidFill>
                <a:latin typeface="+mn-lt"/>
                <a:cs typeface="Arial" panose="020B0604020202020204" pitchFamily="34" charset="0"/>
              </a:rPr>
              <a:t>Website.</a:t>
            </a:r>
          </a:p>
        </p:txBody>
      </p:sp>
      <p:sp>
        <p:nvSpPr>
          <p:cNvPr id="5" name="Google Shape;257;p32">
            <a:extLst>
              <a:ext uri="{FF2B5EF4-FFF2-40B4-BE49-F238E27FC236}">
                <a16:creationId xmlns:a16="http://schemas.microsoft.com/office/drawing/2014/main" id="{00D0E99C-A081-C5A0-F2BD-F33389FBCBB7}"/>
              </a:ext>
            </a:extLst>
          </p:cNvPr>
          <p:cNvSpPr txBox="1">
            <a:spLocks/>
          </p:cNvSpPr>
          <p:nvPr/>
        </p:nvSpPr>
        <p:spPr>
          <a:xfrm>
            <a:off x="1479193" y="2056386"/>
            <a:ext cx="2910962" cy="3696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just">
              <a:lnSpc>
                <a:spcPct val="100000"/>
              </a:lnSpc>
              <a:buFont typeface="Anaheim"/>
              <a:buNone/>
            </a:pPr>
            <a:r>
              <a:rPr lang="en-US" sz="1800" b="0" kern="0" dirty="0">
                <a:solidFill>
                  <a:schemeClr val="bg2"/>
                </a:solidFill>
                <a:latin typeface="+mn-lt"/>
                <a:cs typeface="Arial" panose="020B0604020202020204" pitchFamily="34" charset="0"/>
              </a:rPr>
              <a:t>- Website hiển thị thông số của cảm </a:t>
            </a:r>
            <a:r>
              <a:rPr lang="en-US" sz="1800" b="0" kern="0" dirty="0" err="1">
                <a:solidFill>
                  <a:schemeClr val="bg2"/>
                </a:solidFill>
                <a:latin typeface="+mn-lt"/>
                <a:cs typeface="Arial" panose="020B0604020202020204" pitchFamily="34" charset="0"/>
              </a:rPr>
              <a:t>biến</a:t>
            </a:r>
            <a:r>
              <a:rPr lang="en-US" sz="1800" b="0" kern="0" dirty="0">
                <a:solidFill>
                  <a:schemeClr val="bg2"/>
                </a:solidFill>
                <a:latin typeface="+mn-lt"/>
                <a:cs typeface="Arial" panose="020B0604020202020204" pitchFamily="34" charset="0"/>
              </a:rPr>
              <a:t> </a:t>
            </a:r>
            <a:r>
              <a:rPr lang="en-US" sz="1800" b="0" kern="0" dirty="0" err="1">
                <a:solidFill>
                  <a:schemeClr val="bg2"/>
                </a:solidFill>
                <a:latin typeface="+mn-lt"/>
                <a:cs typeface="Arial" panose="020B0604020202020204" pitchFamily="34" charset="0"/>
              </a:rPr>
              <a:t>đo</a:t>
            </a:r>
            <a:r>
              <a:rPr lang="en-US" sz="1800" b="0" kern="0" dirty="0">
                <a:solidFill>
                  <a:schemeClr val="bg2"/>
                </a:solidFill>
                <a:latin typeface="+mn-lt"/>
                <a:cs typeface="Arial" panose="020B0604020202020204" pitchFamily="34" charset="0"/>
              </a:rPr>
              <a:t> </a:t>
            </a:r>
            <a:r>
              <a:rPr lang="vi-VN" sz="1800" b="0" kern="0" dirty="0">
                <a:solidFill>
                  <a:schemeClr val="bg2"/>
                </a:solidFill>
                <a:latin typeface="+mn-lt"/>
                <a:cs typeface="Arial" panose="020B0604020202020204" pitchFamily="34" charset="0"/>
              </a:rPr>
              <a:t>được.</a:t>
            </a:r>
            <a:r>
              <a:rPr lang="en-US" sz="1800" b="0" kern="0" dirty="0">
                <a:solidFill>
                  <a:schemeClr val="bg2"/>
                </a:solidFill>
                <a:latin typeface="+mn-lt"/>
                <a:cs typeface="Arial" panose="020B0604020202020204" pitchFamily="34" charset="0"/>
              </a:rPr>
              <a:t> </a:t>
            </a:r>
            <a:r>
              <a:rPr lang="vi-VN" sz="1800" b="0" kern="0" dirty="0">
                <a:solidFill>
                  <a:schemeClr val="bg2"/>
                </a:solidFill>
                <a:latin typeface="+mn-lt"/>
                <a:cs typeface="Arial" panose="020B0604020202020204" pitchFamily="34" charset="0"/>
              </a:rPr>
              <a:t>- C</a:t>
            </a:r>
            <a:r>
              <a:rPr lang="en-US" sz="1800" b="0" kern="0" dirty="0">
                <a:solidFill>
                  <a:schemeClr val="bg2"/>
                </a:solidFill>
                <a:latin typeface="+mn-lt"/>
                <a:cs typeface="Arial" panose="020B0604020202020204" pitchFamily="34" charset="0"/>
              </a:rPr>
              <a:t>ó thể điều khiển </a:t>
            </a:r>
            <a:r>
              <a:rPr lang="en-US" sz="1800" b="0" kern="0" dirty="0" err="1">
                <a:solidFill>
                  <a:schemeClr val="bg2"/>
                </a:solidFill>
                <a:latin typeface="+mn-lt"/>
                <a:cs typeface="Arial" panose="020B0604020202020204" pitchFamily="34" charset="0"/>
              </a:rPr>
              <a:t>bật</a:t>
            </a:r>
            <a:r>
              <a:rPr lang="en-US" sz="1800" b="0" kern="0" dirty="0">
                <a:solidFill>
                  <a:schemeClr val="bg2"/>
                </a:solidFill>
                <a:latin typeface="+mn-lt"/>
                <a:cs typeface="Arial" panose="020B0604020202020204" pitchFamily="34" charset="0"/>
              </a:rPr>
              <a:t> </a:t>
            </a:r>
            <a:r>
              <a:rPr lang="en-US" sz="1800" b="0" kern="0" dirty="0" err="1">
                <a:solidFill>
                  <a:schemeClr val="bg2"/>
                </a:solidFill>
                <a:latin typeface="+mn-lt"/>
                <a:cs typeface="Arial" panose="020B0604020202020204" pitchFamily="34" charset="0"/>
              </a:rPr>
              <a:t>tắt</a:t>
            </a:r>
            <a:r>
              <a:rPr lang="en-US" sz="1800" b="0" kern="0" dirty="0">
                <a:solidFill>
                  <a:schemeClr val="bg2"/>
                </a:solidFill>
                <a:latin typeface="+mn-lt"/>
                <a:cs typeface="Arial" panose="020B0604020202020204" pitchFamily="34" charset="0"/>
              </a:rPr>
              <a:t> các thiết bị ở 2 chế độ tự động và bằng tay.</a:t>
            </a:r>
          </a:p>
          <a:p>
            <a:pPr marL="0" indent="0" algn="just">
              <a:lnSpc>
                <a:spcPct val="100000"/>
              </a:lnSpc>
              <a:buFont typeface="Anaheim"/>
              <a:buNone/>
            </a:pPr>
            <a:r>
              <a:rPr lang="en-US" sz="1800" b="0" dirty="0">
                <a:effectLst/>
                <a:latin typeface="+mn-lt"/>
                <a:ea typeface="Times New Roman" panose="02020603050405020304" pitchFamily="18" charset="0"/>
              </a:rPr>
              <a:t>-</a:t>
            </a:r>
            <a:r>
              <a:rPr lang="vi-VN" sz="1800" b="0" dirty="0">
                <a:effectLst/>
                <a:latin typeface="+mn-lt"/>
                <a:ea typeface="Times New Roman" panose="02020603050405020304" pitchFamily="18" charset="0"/>
              </a:rPr>
              <a:t> </a:t>
            </a:r>
            <a:r>
              <a:rPr lang="en-US" sz="1800" b="0" dirty="0" err="1">
                <a:effectLst/>
                <a:latin typeface="+mn-lt"/>
                <a:ea typeface="Times New Roman" panose="02020603050405020304" pitchFamily="18" charset="0"/>
              </a:rPr>
              <a:t>Phần</a:t>
            </a:r>
            <a:r>
              <a:rPr lang="en-US" sz="1800" b="0" dirty="0">
                <a:effectLst/>
                <a:latin typeface="+mn-lt"/>
                <a:ea typeface="Times New Roman" panose="02020603050405020304" pitchFamily="18" charset="0"/>
              </a:rPr>
              <a:t> biểu đồ dùng để theo dõi nhiệt độ, độ ẩm và ánh sáng trong nhà nuôi chim yến.</a:t>
            </a:r>
            <a:endParaRPr lang="en-US" sz="1800" b="0" kern="0" dirty="0">
              <a:solidFill>
                <a:schemeClr val="bg2"/>
              </a:solidFill>
              <a:effectLst/>
              <a:latin typeface="+mn-lt"/>
              <a:ea typeface="Times New Roman" panose="02020603050405020304" pitchFamily="18" charset="0"/>
              <a:cs typeface="Arial" panose="020B0604020202020204" pitchFamily="34" charset="0"/>
            </a:endParaRPr>
          </a:p>
          <a:p>
            <a:pPr marL="0" indent="0" algn="just">
              <a:lnSpc>
                <a:spcPct val="100000"/>
              </a:lnSpc>
              <a:buFont typeface="Anaheim"/>
              <a:buNone/>
            </a:pPr>
            <a:r>
              <a:rPr lang="en-US" sz="1800" b="0" dirty="0">
                <a:latin typeface="+mn-lt"/>
                <a:ea typeface="Times New Roman" panose="02020603050405020304" pitchFamily="18" charset="0"/>
              </a:rPr>
              <a:t> - </a:t>
            </a:r>
            <a:r>
              <a:rPr lang="en-US" sz="1800" b="0" dirty="0" err="1">
                <a:effectLst/>
                <a:latin typeface="+mn-lt"/>
                <a:ea typeface="Times New Roman" panose="02020603050405020304" pitchFamily="18" charset="0"/>
              </a:rPr>
              <a:t>Phần</a:t>
            </a:r>
            <a:r>
              <a:rPr lang="en-US" sz="1800" b="0" dirty="0">
                <a:effectLst/>
                <a:latin typeface="+mn-lt"/>
                <a:ea typeface="Times New Roman" panose="02020603050405020304" pitchFamily="18" charset="0"/>
              </a:rPr>
              <a:t> camera giám sát có thể tự động chụp lại khuôn mặt của con người và đưa </a:t>
            </a:r>
            <a:r>
              <a:rPr lang="en-US" sz="1800" b="0" dirty="0" err="1">
                <a:effectLst/>
                <a:latin typeface="+mn-lt"/>
                <a:ea typeface="Times New Roman" panose="02020603050405020304" pitchFamily="18" charset="0"/>
              </a:rPr>
              <a:t>lên</a:t>
            </a:r>
            <a:r>
              <a:rPr lang="en-US" sz="1800" b="0" dirty="0">
                <a:effectLst/>
                <a:latin typeface="+mn-lt"/>
                <a:ea typeface="Times New Roman" panose="02020603050405020304" pitchFamily="18" charset="0"/>
              </a:rPr>
              <a:t> website.</a:t>
            </a:r>
            <a:r>
              <a:rPr lang="en-US" sz="1800" b="0" kern="0" dirty="0">
                <a:solidFill>
                  <a:schemeClr val="bg2"/>
                </a:solidFill>
                <a:latin typeface="+mn-lt"/>
                <a:cs typeface="Arial" panose="020B0604020202020204" pitchFamily="34" charset="0"/>
              </a:rPr>
              <a:t> </a:t>
            </a:r>
          </a:p>
        </p:txBody>
      </p:sp>
    </p:spTree>
    <p:extLst>
      <p:ext uri="{BB962C8B-B14F-4D97-AF65-F5344CB8AC3E}">
        <p14:creationId xmlns:p14="http://schemas.microsoft.com/office/powerpoint/2010/main" val="393752590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6" name="Google Shape;257;p32">
            <a:extLst>
              <a:ext uri="{FF2B5EF4-FFF2-40B4-BE49-F238E27FC236}">
                <a16:creationId xmlns:a16="http://schemas.microsoft.com/office/drawing/2014/main" id="{B7EBD586-61CB-4B8F-A957-46C2011DD4EF}"/>
              </a:ext>
            </a:extLst>
          </p:cNvPr>
          <p:cNvSpPr txBox="1">
            <a:spLocks/>
          </p:cNvSpPr>
          <p:nvPr/>
        </p:nvSpPr>
        <p:spPr>
          <a:xfrm>
            <a:off x="8504385" y="5885895"/>
            <a:ext cx="3600040" cy="37084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ctr">
              <a:lnSpc>
                <a:spcPct val="100000"/>
              </a:lnSpc>
              <a:buFont typeface="Anaheim"/>
              <a:buNone/>
            </a:pPr>
            <a:r>
              <a:rPr lang="en-US" sz="1800" b="0" kern="0" dirty="0">
                <a:solidFill>
                  <a:schemeClr val="tx1"/>
                </a:solidFill>
                <a:latin typeface="+mn-lt"/>
                <a:cs typeface="Arial" panose="020B0604020202020204" pitchFamily="34" charset="0"/>
              </a:rPr>
              <a:t>GVDH: </a:t>
            </a:r>
            <a:r>
              <a:rPr lang="vi-VN" sz="1800" b="0" kern="0" dirty="0">
                <a:solidFill>
                  <a:schemeClr val="tx1"/>
                </a:solidFill>
                <a:latin typeface="+mn-lt"/>
                <a:cs typeface="Arial" panose="020B0604020202020204" pitchFamily="34" charset="0"/>
              </a:rPr>
              <a:t>ThS. Nguyễn Văn Quang</a:t>
            </a:r>
            <a:r>
              <a:rPr lang="en-US" sz="1800" b="0" kern="0" dirty="0">
                <a:solidFill>
                  <a:schemeClr val="tx1"/>
                </a:solidFill>
                <a:latin typeface="+mn-lt"/>
                <a:cs typeface="Arial" panose="020B0604020202020204" pitchFamily="34" charset="0"/>
              </a:rPr>
              <a:t> </a:t>
            </a:r>
            <a:endParaRPr lang="vi-VN" sz="1800" b="0" kern="0" dirty="0">
              <a:solidFill>
                <a:schemeClr val="tx1"/>
              </a:solidFill>
              <a:latin typeface="+mn-lt"/>
              <a:cs typeface="Arial" panose="020B0604020202020204" pitchFamily="34" charset="0"/>
            </a:endParaRPr>
          </a:p>
        </p:txBody>
      </p:sp>
      <p:sp>
        <p:nvSpPr>
          <p:cNvPr id="7" name="TextBox 6">
            <a:extLst>
              <a:ext uri="{FF2B5EF4-FFF2-40B4-BE49-F238E27FC236}">
                <a16:creationId xmlns:a16="http://schemas.microsoft.com/office/drawing/2014/main" id="{01EE1965-B2BC-7DA1-1E60-7AAA5E10F3AA}"/>
              </a:ext>
            </a:extLst>
          </p:cNvPr>
          <p:cNvSpPr txBox="1"/>
          <p:nvPr/>
        </p:nvSpPr>
        <p:spPr>
          <a:xfrm>
            <a:off x="4421080" y="732318"/>
            <a:ext cx="4349697" cy="523220"/>
          </a:xfrm>
          <a:prstGeom prst="rect">
            <a:avLst/>
          </a:prstGeom>
          <a:noFill/>
        </p:spPr>
        <p:txBody>
          <a:bodyPr wrap="square" rtlCol="0">
            <a:spAutoFit/>
          </a:bodyPr>
          <a:lstStyle/>
          <a:p>
            <a:r>
              <a:rPr lang="vi-VN" sz="2800" b="1" dirty="0"/>
              <a:t>GIỚI THIỆU ĐỀ TÀI</a:t>
            </a:r>
            <a:endParaRPr lang="en-US" sz="2800" b="1" dirty="0"/>
          </a:p>
        </p:txBody>
      </p:sp>
      <p:sp>
        <p:nvSpPr>
          <p:cNvPr id="2" name="Rectangle: Rounded Corners 1">
            <a:extLst>
              <a:ext uri="{FF2B5EF4-FFF2-40B4-BE49-F238E27FC236}">
                <a16:creationId xmlns:a16="http://schemas.microsoft.com/office/drawing/2014/main" id="{16D222FA-5BAC-BBD5-123E-B9466DBDE5AA}"/>
              </a:ext>
            </a:extLst>
          </p:cNvPr>
          <p:cNvSpPr/>
          <p:nvPr/>
        </p:nvSpPr>
        <p:spPr>
          <a:xfrm>
            <a:off x="1115870" y="2061839"/>
            <a:ext cx="5629469" cy="52322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ĐẶT VẤN ĐỀ</a:t>
            </a:r>
            <a:endParaRPr lang="en-US" b="1" dirty="0">
              <a:solidFill>
                <a:schemeClr val="tx1"/>
              </a:solidFill>
            </a:endParaRPr>
          </a:p>
        </p:txBody>
      </p:sp>
      <p:sp>
        <p:nvSpPr>
          <p:cNvPr id="3" name="Rectangle: Rounded Corners 2">
            <a:extLst>
              <a:ext uri="{FF2B5EF4-FFF2-40B4-BE49-F238E27FC236}">
                <a16:creationId xmlns:a16="http://schemas.microsoft.com/office/drawing/2014/main" id="{95924753-5DAB-17D4-29F2-864474BECD87}"/>
              </a:ext>
            </a:extLst>
          </p:cNvPr>
          <p:cNvSpPr/>
          <p:nvPr/>
        </p:nvSpPr>
        <p:spPr>
          <a:xfrm>
            <a:off x="2874916" y="3091325"/>
            <a:ext cx="5629469" cy="523220"/>
          </a:xfrm>
          <a:prstGeom prst="round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PHẠM VI ĐỀ TÀI</a:t>
            </a:r>
            <a:endParaRPr lang="en-US" b="1" dirty="0">
              <a:solidFill>
                <a:schemeClr val="tx1"/>
              </a:solidFill>
            </a:endParaRPr>
          </a:p>
        </p:txBody>
      </p:sp>
      <p:sp>
        <p:nvSpPr>
          <p:cNvPr id="4" name="Rectangle: Rounded Corners 3">
            <a:extLst>
              <a:ext uri="{FF2B5EF4-FFF2-40B4-BE49-F238E27FC236}">
                <a16:creationId xmlns:a16="http://schemas.microsoft.com/office/drawing/2014/main" id="{BAFDFFFC-22EB-4BBD-CBA7-F531ED83E7B1}"/>
              </a:ext>
            </a:extLst>
          </p:cNvPr>
          <p:cNvSpPr/>
          <p:nvPr/>
        </p:nvSpPr>
        <p:spPr>
          <a:xfrm>
            <a:off x="5219134" y="4120811"/>
            <a:ext cx="5629469" cy="52322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MỤC TIÊU NGHIÊN CỨU</a:t>
            </a:r>
            <a:endParaRPr lang="en-US" b="1" dirty="0">
              <a:solidFill>
                <a:schemeClr val="tx1"/>
              </a:solidFill>
            </a:endParaRPr>
          </a:p>
        </p:txBody>
      </p:sp>
    </p:spTree>
    <p:extLst>
      <p:ext uri="{BB962C8B-B14F-4D97-AF65-F5344CB8AC3E}">
        <p14:creationId xmlns:p14="http://schemas.microsoft.com/office/powerpoint/2010/main" val="1844855366"/>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32"/>
          <p:cNvSpPr txBox="1">
            <a:spLocks noGrp="1"/>
          </p:cNvSpPr>
          <p:nvPr>
            <p:ph type="title"/>
          </p:nvPr>
        </p:nvSpPr>
        <p:spPr>
          <a:xfrm>
            <a:off x="960000" y="601257"/>
            <a:ext cx="10272000" cy="763600"/>
          </a:xfrm>
          <a:prstGeom prst="rect">
            <a:avLst/>
          </a:prstGeom>
        </p:spPr>
        <p:txBody>
          <a:bodyPr spcFirstLastPara="1" wrap="square" lIns="121900" tIns="121900" rIns="121900" bIns="121900" anchor="ctr" anchorCtr="0">
            <a:noAutofit/>
          </a:bodyPr>
          <a:lstStyle/>
          <a:p>
            <a:r>
              <a:rPr lang="vi-VN" sz="2400" b="1" dirty="0">
                <a:solidFill>
                  <a:schemeClr val="tx1"/>
                </a:solidFill>
                <a:latin typeface="+mn-lt"/>
              </a:rPr>
              <a:t>CHƯƠNG III. KẾT QUẢ THỰC NGHIỆM </a:t>
            </a:r>
            <a:endParaRPr sz="2400" b="1" dirty="0">
              <a:solidFill>
                <a:schemeClr val="tx1"/>
              </a:solidFill>
              <a:latin typeface="+mn-lt"/>
            </a:endParaRPr>
          </a:p>
        </p:txBody>
      </p:sp>
      <p:sp>
        <p:nvSpPr>
          <p:cNvPr id="6" name="Google Shape;257;p32">
            <a:extLst>
              <a:ext uri="{FF2B5EF4-FFF2-40B4-BE49-F238E27FC236}">
                <a16:creationId xmlns:a16="http://schemas.microsoft.com/office/drawing/2014/main" id="{B7EBD586-61CB-4B8F-A957-46C2011DD4EF}"/>
              </a:ext>
            </a:extLst>
          </p:cNvPr>
          <p:cNvSpPr txBox="1">
            <a:spLocks/>
          </p:cNvSpPr>
          <p:nvPr/>
        </p:nvSpPr>
        <p:spPr>
          <a:xfrm>
            <a:off x="8504385" y="5859262"/>
            <a:ext cx="3600040" cy="3974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ctr">
              <a:lnSpc>
                <a:spcPct val="100000"/>
              </a:lnSpc>
              <a:buFont typeface="Anaheim"/>
              <a:buNone/>
            </a:pPr>
            <a:r>
              <a:rPr lang="en-US" sz="1800" b="0" kern="0" dirty="0">
                <a:solidFill>
                  <a:schemeClr val="tx1"/>
                </a:solidFill>
                <a:latin typeface="Arial" panose="020B0604020202020204" pitchFamily="34" charset="0"/>
                <a:cs typeface="Arial" panose="020B0604020202020204" pitchFamily="34" charset="0"/>
              </a:rPr>
              <a:t>GVDH: </a:t>
            </a:r>
            <a:r>
              <a:rPr lang="vi-VN" sz="1800" b="0" kern="0" dirty="0">
                <a:solidFill>
                  <a:schemeClr val="tx1"/>
                </a:solidFill>
                <a:latin typeface="Arial" panose="020B0604020202020204" pitchFamily="34" charset="0"/>
                <a:cs typeface="Arial" panose="020B0604020202020204" pitchFamily="34" charset="0"/>
              </a:rPr>
              <a:t>ThS. Nguyễn Văn Quang</a:t>
            </a:r>
            <a:r>
              <a:rPr lang="en-US" sz="1800" b="0" kern="0" dirty="0">
                <a:solidFill>
                  <a:schemeClr val="tx1"/>
                </a:solidFill>
                <a:latin typeface="Arial" panose="020B0604020202020204" pitchFamily="34" charset="0"/>
                <a:cs typeface="Arial" panose="020B0604020202020204" pitchFamily="34" charset="0"/>
              </a:rPr>
              <a:t> </a:t>
            </a:r>
            <a:endParaRPr lang="vi-VN" sz="1800" b="0" kern="0" dirty="0">
              <a:solidFill>
                <a:schemeClr val="tx1"/>
              </a:solidFill>
              <a:latin typeface="Arial" panose="020B0604020202020204" pitchFamily="34" charset="0"/>
              <a:cs typeface="Arial" panose="020B0604020202020204" pitchFamily="34" charset="0"/>
            </a:endParaRPr>
          </a:p>
        </p:txBody>
      </p:sp>
      <p:sp>
        <p:nvSpPr>
          <p:cNvPr id="3" name="Google Shape;257;p32">
            <a:extLst>
              <a:ext uri="{FF2B5EF4-FFF2-40B4-BE49-F238E27FC236}">
                <a16:creationId xmlns:a16="http://schemas.microsoft.com/office/drawing/2014/main" id="{F47EC765-E2F3-325D-0D7B-E9FF39AAAB20}"/>
              </a:ext>
            </a:extLst>
          </p:cNvPr>
          <p:cNvSpPr txBox="1">
            <a:spLocks noGrp="1"/>
          </p:cNvSpPr>
          <p:nvPr>
            <p:ph type="body" idx="1"/>
          </p:nvPr>
        </p:nvSpPr>
        <p:spPr>
          <a:xfrm>
            <a:off x="959999" y="1526958"/>
            <a:ext cx="3949351" cy="636371"/>
          </a:xfrm>
          <a:prstGeom prst="rect">
            <a:avLst/>
          </a:prstGeom>
        </p:spPr>
        <p:txBody>
          <a:bodyPr spcFirstLastPara="1" wrap="square" lIns="121900" tIns="121900" rIns="121900" bIns="121900" anchor="t" anchorCtr="0">
            <a:noAutofit/>
          </a:bodyPr>
          <a:lstStyle/>
          <a:p>
            <a:pPr marL="0" indent="0">
              <a:lnSpc>
                <a:spcPct val="100000"/>
              </a:lnSpc>
              <a:buNone/>
            </a:pPr>
            <a:r>
              <a:rPr lang="en-US" sz="2000" b="0" dirty="0">
                <a:solidFill>
                  <a:schemeClr val="bg2"/>
                </a:solidFill>
                <a:latin typeface="+mn-lt"/>
                <a:cs typeface="Arial" panose="020B0604020202020204" pitchFamily="34" charset="0"/>
              </a:rPr>
              <a:t>App mobile.</a:t>
            </a:r>
          </a:p>
        </p:txBody>
      </p:sp>
      <p:pic>
        <p:nvPicPr>
          <p:cNvPr id="2" name="Picture 1" descr="A screenshot of a phone&#10;&#10;Description automatically generated with low confidence">
            <a:extLst>
              <a:ext uri="{FF2B5EF4-FFF2-40B4-BE49-F238E27FC236}">
                <a16:creationId xmlns:a16="http://schemas.microsoft.com/office/drawing/2014/main" id="{EB73087D-7266-F03D-004F-3D7E1D775380}"/>
              </a:ext>
            </a:extLst>
          </p:cNvPr>
          <p:cNvPicPr>
            <a:picLocks noChangeAspect="1"/>
          </p:cNvPicPr>
          <p:nvPr/>
        </p:nvPicPr>
        <p:blipFill>
          <a:blip r:embed="rId3"/>
          <a:stretch>
            <a:fillRect/>
          </a:stretch>
        </p:blipFill>
        <p:spPr>
          <a:xfrm>
            <a:off x="6827183" y="1845143"/>
            <a:ext cx="3354403" cy="3769478"/>
          </a:xfrm>
          <a:prstGeom prst="rect">
            <a:avLst/>
          </a:prstGeom>
        </p:spPr>
      </p:pic>
      <p:sp>
        <p:nvSpPr>
          <p:cNvPr id="5" name="Google Shape;257;p32">
            <a:extLst>
              <a:ext uri="{FF2B5EF4-FFF2-40B4-BE49-F238E27FC236}">
                <a16:creationId xmlns:a16="http://schemas.microsoft.com/office/drawing/2014/main" id="{2E74B79D-F057-4822-1112-B489AECAC9AA}"/>
              </a:ext>
            </a:extLst>
          </p:cNvPr>
          <p:cNvSpPr txBox="1">
            <a:spLocks/>
          </p:cNvSpPr>
          <p:nvPr/>
        </p:nvSpPr>
        <p:spPr>
          <a:xfrm>
            <a:off x="1796130" y="2325430"/>
            <a:ext cx="4542526" cy="197136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just">
              <a:lnSpc>
                <a:spcPct val="100000"/>
              </a:lnSpc>
              <a:buNone/>
            </a:pPr>
            <a:r>
              <a:rPr lang="en-US" sz="2000" b="0" dirty="0">
                <a:effectLst/>
                <a:latin typeface="Arial (Body)"/>
                <a:ea typeface="Times New Roman" panose="02020603050405020304" pitchFamily="18" charset="0"/>
              </a:rPr>
              <a:t>- </a:t>
            </a:r>
            <a:r>
              <a:rPr lang="en-US" sz="2000" b="0" dirty="0" err="1">
                <a:effectLst/>
                <a:latin typeface="Arial (Body)"/>
                <a:ea typeface="Times New Roman" panose="02020603050405020304" pitchFamily="18" charset="0"/>
              </a:rPr>
              <a:t>Hiển</a:t>
            </a:r>
            <a:r>
              <a:rPr lang="en-US" sz="2000" b="0" dirty="0">
                <a:effectLst/>
                <a:latin typeface="Arial (Body)"/>
                <a:ea typeface="Times New Roman" panose="02020603050405020304" pitchFamily="18" charset="0"/>
              </a:rPr>
              <a:t> thị </a:t>
            </a:r>
            <a:r>
              <a:rPr lang="en-US" sz="2000" b="0" dirty="0" err="1">
                <a:effectLst/>
                <a:latin typeface="Arial (Body)"/>
                <a:ea typeface="Times New Roman" panose="02020603050405020304" pitchFamily="18" charset="0"/>
              </a:rPr>
              <a:t>thông</a:t>
            </a:r>
            <a:r>
              <a:rPr lang="en-US" sz="2000" b="0" dirty="0">
                <a:effectLst/>
                <a:latin typeface="Arial (Body)"/>
                <a:ea typeface="Times New Roman" panose="02020603050405020304" pitchFamily="18" charset="0"/>
              </a:rPr>
              <a:t> </a:t>
            </a:r>
            <a:r>
              <a:rPr lang="vi-VN" sz="2000" b="0" dirty="0">
                <a:latin typeface="Arial (Body)"/>
                <a:ea typeface="Times New Roman" panose="02020603050405020304" pitchFamily="18" charset="0"/>
              </a:rPr>
              <a:t>số</a:t>
            </a:r>
            <a:r>
              <a:rPr lang="en-US" sz="2000" b="0" dirty="0">
                <a:effectLst/>
                <a:latin typeface="Arial (Body)"/>
                <a:ea typeface="Times New Roman" panose="02020603050405020304" pitchFamily="18" charset="0"/>
              </a:rPr>
              <a:t> của các cảm biến như nhiệt độ, độ ẩm, </a:t>
            </a:r>
            <a:r>
              <a:rPr lang="en-US" sz="2000" b="0" dirty="0" err="1">
                <a:effectLst/>
                <a:latin typeface="Arial (Body)"/>
                <a:ea typeface="Times New Roman" panose="02020603050405020304" pitchFamily="18" charset="0"/>
              </a:rPr>
              <a:t>ánh</a:t>
            </a:r>
            <a:r>
              <a:rPr lang="en-US" sz="2000" b="0" dirty="0">
                <a:effectLst/>
                <a:latin typeface="Arial (Body)"/>
                <a:ea typeface="Times New Roman" panose="02020603050405020304" pitchFamily="18" charset="0"/>
              </a:rPr>
              <a:t> </a:t>
            </a:r>
            <a:r>
              <a:rPr lang="vi-VN" sz="2000" b="0" dirty="0">
                <a:effectLst/>
                <a:latin typeface="Arial (Body)"/>
                <a:ea typeface="Times New Roman" panose="02020603050405020304" pitchFamily="18" charset="0"/>
              </a:rPr>
              <a:t>sáng.</a:t>
            </a:r>
            <a:r>
              <a:rPr lang="en-US" sz="2000" b="0" dirty="0">
                <a:effectLst/>
                <a:latin typeface="Arial (Body)"/>
                <a:ea typeface="Times New Roman" panose="02020603050405020304" pitchFamily="18" charset="0"/>
              </a:rPr>
              <a:t> </a:t>
            </a:r>
          </a:p>
          <a:p>
            <a:pPr marL="0" indent="0" algn="just">
              <a:lnSpc>
                <a:spcPct val="100000"/>
              </a:lnSpc>
              <a:buNone/>
            </a:pPr>
            <a:r>
              <a:rPr lang="en-US" sz="2000" b="0" dirty="0">
                <a:effectLst/>
                <a:latin typeface="Arial (Body)"/>
                <a:ea typeface="Times New Roman" panose="02020603050405020304" pitchFamily="18" charset="0"/>
              </a:rPr>
              <a:t>- </a:t>
            </a:r>
            <a:r>
              <a:rPr lang="en-US" sz="2000" b="0" dirty="0" err="1">
                <a:latin typeface="Arial (Body)"/>
                <a:ea typeface="Times New Roman" panose="02020603050405020304" pitchFamily="18" charset="0"/>
              </a:rPr>
              <a:t>B</a:t>
            </a:r>
            <a:r>
              <a:rPr lang="en-US" sz="2000" b="0" dirty="0" err="1">
                <a:effectLst/>
                <a:latin typeface="Arial (Body)"/>
                <a:ea typeface="Times New Roman" panose="02020603050405020304" pitchFamily="18" charset="0"/>
              </a:rPr>
              <a:t>ật</a:t>
            </a:r>
            <a:r>
              <a:rPr lang="en-US" sz="2000" b="0" dirty="0">
                <a:effectLst/>
                <a:latin typeface="Arial (Body)"/>
                <a:ea typeface="Times New Roman" panose="02020603050405020304" pitchFamily="18" charset="0"/>
              </a:rPr>
              <a:t> tắt </a:t>
            </a:r>
            <a:r>
              <a:rPr lang="en-US" sz="2000" b="0" dirty="0" err="1">
                <a:effectLst/>
                <a:latin typeface="Arial (Body)"/>
                <a:ea typeface="Times New Roman" panose="02020603050405020304" pitchFamily="18" charset="0"/>
              </a:rPr>
              <a:t>các</a:t>
            </a:r>
            <a:r>
              <a:rPr lang="en-US" sz="2000" b="0" dirty="0">
                <a:effectLst/>
                <a:latin typeface="Arial (Body)"/>
                <a:ea typeface="Times New Roman" panose="02020603050405020304" pitchFamily="18" charset="0"/>
              </a:rPr>
              <a:t> </a:t>
            </a:r>
            <a:r>
              <a:rPr lang="vi-VN" sz="2000" b="0" dirty="0">
                <a:effectLst/>
                <a:latin typeface="Arial (Body)"/>
                <a:ea typeface="Times New Roman" panose="02020603050405020304" pitchFamily="18" charset="0"/>
              </a:rPr>
              <a:t>thiết bị </a:t>
            </a:r>
            <a:r>
              <a:rPr lang="en-US" sz="2000" b="0" dirty="0">
                <a:effectLst/>
                <a:latin typeface="Arial (Body)"/>
                <a:ea typeface="Times New Roman" panose="02020603050405020304" pitchFamily="18" charset="0"/>
              </a:rPr>
              <a:t>ở chế độ tự động và </a:t>
            </a:r>
            <a:r>
              <a:rPr lang="en-US" sz="2000" b="0" dirty="0" err="1">
                <a:effectLst/>
                <a:latin typeface="Arial (Body)"/>
                <a:ea typeface="Times New Roman" panose="02020603050405020304" pitchFamily="18" charset="0"/>
              </a:rPr>
              <a:t>bằng</a:t>
            </a:r>
            <a:r>
              <a:rPr lang="en-US" sz="2000" b="0" dirty="0">
                <a:effectLst/>
                <a:latin typeface="Arial (Body)"/>
                <a:ea typeface="Times New Roman" panose="02020603050405020304" pitchFamily="18" charset="0"/>
              </a:rPr>
              <a:t> </a:t>
            </a:r>
            <a:r>
              <a:rPr lang="vi-VN" sz="2000" b="0" dirty="0">
                <a:effectLst/>
                <a:latin typeface="Arial (Body)"/>
                <a:ea typeface="Times New Roman" panose="02020603050405020304" pitchFamily="18" charset="0"/>
              </a:rPr>
              <a:t>tay.</a:t>
            </a:r>
            <a:endParaRPr lang="en-US" sz="2000" b="0" dirty="0">
              <a:effectLst/>
              <a:latin typeface="Arial (Body)"/>
              <a:ea typeface="Times New Roman" panose="02020603050405020304" pitchFamily="18" charset="0"/>
            </a:endParaRPr>
          </a:p>
        </p:txBody>
      </p:sp>
    </p:spTree>
    <p:extLst>
      <p:ext uri="{BB962C8B-B14F-4D97-AF65-F5344CB8AC3E}">
        <p14:creationId xmlns:p14="http://schemas.microsoft.com/office/powerpoint/2010/main" val="490933685"/>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32"/>
          <p:cNvSpPr txBox="1">
            <a:spLocks noGrp="1"/>
          </p:cNvSpPr>
          <p:nvPr>
            <p:ph type="title"/>
          </p:nvPr>
        </p:nvSpPr>
        <p:spPr>
          <a:xfrm>
            <a:off x="960000" y="601257"/>
            <a:ext cx="10272000" cy="763600"/>
          </a:xfrm>
          <a:prstGeom prst="rect">
            <a:avLst/>
          </a:prstGeom>
        </p:spPr>
        <p:txBody>
          <a:bodyPr spcFirstLastPara="1" wrap="square" lIns="121900" tIns="121900" rIns="121900" bIns="121900" anchor="ctr" anchorCtr="0">
            <a:noAutofit/>
          </a:bodyPr>
          <a:lstStyle/>
          <a:p>
            <a:r>
              <a:rPr lang="vi-VN" sz="2400" b="1" dirty="0">
                <a:solidFill>
                  <a:schemeClr val="tx1"/>
                </a:solidFill>
                <a:latin typeface="+mn-lt"/>
              </a:rPr>
              <a:t>CHƯƠNG III. KẾT QUẢ THỰC NGHIỆM </a:t>
            </a:r>
            <a:endParaRPr sz="2400" b="1" dirty="0">
              <a:solidFill>
                <a:schemeClr val="tx1"/>
              </a:solidFill>
              <a:latin typeface="+mn-lt"/>
            </a:endParaRPr>
          </a:p>
        </p:txBody>
      </p:sp>
      <p:sp>
        <p:nvSpPr>
          <p:cNvPr id="6" name="Google Shape;257;p32">
            <a:extLst>
              <a:ext uri="{FF2B5EF4-FFF2-40B4-BE49-F238E27FC236}">
                <a16:creationId xmlns:a16="http://schemas.microsoft.com/office/drawing/2014/main" id="{B7EBD586-61CB-4B8F-A957-46C2011DD4EF}"/>
              </a:ext>
            </a:extLst>
          </p:cNvPr>
          <p:cNvSpPr txBox="1">
            <a:spLocks/>
          </p:cNvSpPr>
          <p:nvPr/>
        </p:nvSpPr>
        <p:spPr>
          <a:xfrm>
            <a:off x="8504385" y="5859262"/>
            <a:ext cx="3600040" cy="3974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ctr">
              <a:lnSpc>
                <a:spcPct val="100000"/>
              </a:lnSpc>
              <a:buFont typeface="Anaheim"/>
              <a:buNone/>
            </a:pPr>
            <a:r>
              <a:rPr lang="en-US" sz="1800" b="0" kern="0" dirty="0">
                <a:solidFill>
                  <a:schemeClr val="tx1"/>
                </a:solidFill>
                <a:latin typeface="Arial" panose="020B0604020202020204" pitchFamily="34" charset="0"/>
                <a:cs typeface="Arial" panose="020B0604020202020204" pitchFamily="34" charset="0"/>
              </a:rPr>
              <a:t>GVDH: </a:t>
            </a:r>
            <a:r>
              <a:rPr lang="vi-VN" sz="1800" b="0" kern="0" dirty="0">
                <a:solidFill>
                  <a:schemeClr val="tx1"/>
                </a:solidFill>
                <a:latin typeface="Arial" panose="020B0604020202020204" pitchFamily="34" charset="0"/>
                <a:cs typeface="Arial" panose="020B0604020202020204" pitchFamily="34" charset="0"/>
              </a:rPr>
              <a:t>ThS. Nguyễn Văn Quang</a:t>
            </a:r>
            <a:r>
              <a:rPr lang="en-US" sz="1800" b="0" kern="0" dirty="0">
                <a:solidFill>
                  <a:schemeClr val="tx1"/>
                </a:solidFill>
                <a:latin typeface="Arial" panose="020B0604020202020204" pitchFamily="34" charset="0"/>
                <a:cs typeface="Arial" panose="020B0604020202020204" pitchFamily="34" charset="0"/>
              </a:rPr>
              <a:t> </a:t>
            </a:r>
            <a:endParaRPr lang="vi-VN" sz="1800" b="0" kern="0" dirty="0">
              <a:solidFill>
                <a:schemeClr val="tx1"/>
              </a:solidFill>
              <a:latin typeface="Arial" panose="020B0604020202020204" pitchFamily="34" charset="0"/>
              <a:cs typeface="Arial" panose="020B0604020202020204" pitchFamily="34" charset="0"/>
            </a:endParaRPr>
          </a:p>
        </p:txBody>
      </p:sp>
      <p:sp>
        <p:nvSpPr>
          <p:cNvPr id="3" name="Google Shape;257;p32">
            <a:extLst>
              <a:ext uri="{FF2B5EF4-FFF2-40B4-BE49-F238E27FC236}">
                <a16:creationId xmlns:a16="http://schemas.microsoft.com/office/drawing/2014/main" id="{F47EC765-E2F3-325D-0D7B-E9FF39AAAB20}"/>
              </a:ext>
            </a:extLst>
          </p:cNvPr>
          <p:cNvSpPr txBox="1">
            <a:spLocks noGrp="1"/>
          </p:cNvSpPr>
          <p:nvPr>
            <p:ph type="body" idx="1"/>
          </p:nvPr>
        </p:nvSpPr>
        <p:spPr>
          <a:xfrm>
            <a:off x="960000" y="1661529"/>
            <a:ext cx="4880964" cy="763600"/>
          </a:xfrm>
          <a:prstGeom prst="rect">
            <a:avLst/>
          </a:prstGeom>
        </p:spPr>
        <p:txBody>
          <a:bodyPr spcFirstLastPara="1" wrap="square" lIns="121900" tIns="121900" rIns="121900" bIns="121900" anchor="t" anchorCtr="0">
            <a:noAutofit/>
          </a:bodyPr>
          <a:lstStyle/>
          <a:p>
            <a:pPr marL="0" indent="0">
              <a:lnSpc>
                <a:spcPct val="100000"/>
              </a:lnSpc>
              <a:buNone/>
            </a:pPr>
            <a:r>
              <a:rPr lang="en-US" sz="2000" b="0" dirty="0">
                <a:solidFill>
                  <a:schemeClr val="bg2"/>
                </a:solidFill>
                <a:latin typeface="+mn-lt"/>
                <a:cs typeface="Arial" panose="020B0604020202020204" pitchFamily="34" charset="0"/>
              </a:rPr>
              <a:t>Gửi tin </a:t>
            </a:r>
            <a:r>
              <a:rPr lang="en-US" sz="2000" b="0" dirty="0" err="1">
                <a:solidFill>
                  <a:schemeClr val="bg2"/>
                </a:solidFill>
                <a:latin typeface="+mn-lt"/>
                <a:cs typeface="Arial" panose="020B0604020202020204" pitchFamily="34" charset="0"/>
              </a:rPr>
              <a:t>nhắn</a:t>
            </a:r>
            <a:r>
              <a:rPr lang="en-US" sz="2000" b="0" dirty="0">
                <a:solidFill>
                  <a:schemeClr val="bg2"/>
                </a:solidFill>
                <a:latin typeface="+mn-lt"/>
                <a:cs typeface="Arial" panose="020B0604020202020204" pitchFamily="34" charset="0"/>
              </a:rPr>
              <a:t> </a:t>
            </a:r>
            <a:r>
              <a:rPr lang="en-US" sz="2000" b="0" dirty="0" err="1">
                <a:solidFill>
                  <a:schemeClr val="bg2"/>
                </a:solidFill>
                <a:latin typeface="+mn-lt"/>
                <a:cs typeface="Arial" panose="020B0604020202020204" pitchFamily="34" charset="0"/>
              </a:rPr>
              <a:t>cảnh</a:t>
            </a:r>
            <a:r>
              <a:rPr lang="en-US" sz="2000" b="0" dirty="0">
                <a:solidFill>
                  <a:schemeClr val="bg2"/>
                </a:solidFill>
                <a:latin typeface="+mn-lt"/>
                <a:cs typeface="Arial" panose="020B0604020202020204" pitchFamily="34" charset="0"/>
              </a:rPr>
              <a:t> </a:t>
            </a:r>
            <a:r>
              <a:rPr lang="en-US" sz="2000" b="0" dirty="0" err="1">
                <a:solidFill>
                  <a:schemeClr val="bg2"/>
                </a:solidFill>
                <a:latin typeface="+mn-lt"/>
                <a:cs typeface="Arial" panose="020B0604020202020204" pitchFamily="34" charset="0"/>
              </a:rPr>
              <a:t>báo</a:t>
            </a:r>
            <a:r>
              <a:rPr lang="en-US" sz="2000" b="0" dirty="0">
                <a:solidFill>
                  <a:schemeClr val="bg2"/>
                </a:solidFill>
                <a:latin typeface="+mn-lt"/>
                <a:cs typeface="Arial" panose="020B0604020202020204" pitchFamily="34" charset="0"/>
              </a:rPr>
              <a:t> SMS</a:t>
            </a:r>
            <a:r>
              <a:rPr lang="vi-VN" sz="2000" b="0" dirty="0">
                <a:solidFill>
                  <a:schemeClr val="bg2"/>
                </a:solidFill>
                <a:latin typeface="+mn-lt"/>
                <a:cs typeface="Arial" panose="020B0604020202020204" pitchFamily="34" charset="0"/>
              </a:rPr>
              <a:t> về điện thoại</a:t>
            </a:r>
            <a:endParaRPr lang="en-US" sz="2000" b="0" dirty="0">
              <a:solidFill>
                <a:schemeClr val="bg2"/>
              </a:solidFill>
              <a:latin typeface="+mn-lt"/>
              <a:cs typeface="Arial" panose="020B0604020202020204" pitchFamily="34" charset="0"/>
            </a:endParaRPr>
          </a:p>
        </p:txBody>
      </p:sp>
      <p:sp>
        <p:nvSpPr>
          <p:cNvPr id="5" name="Google Shape;257;p32">
            <a:extLst>
              <a:ext uri="{FF2B5EF4-FFF2-40B4-BE49-F238E27FC236}">
                <a16:creationId xmlns:a16="http://schemas.microsoft.com/office/drawing/2014/main" id="{2E74B79D-F057-4822-1112-B489AECAC9AA}"/>
              </a:ext>
            </a:extLst>
          </p:cNvPr>
          <p:cNvSpPr txBox="1">
            <a:spLocks/>
          </p:cNvSpPr>
          <p:nvPr/>
        </p:nvSpPr>
        <p:spPr>
          <a:xfrm>
            <a:off x="1744347" y="2721802"/>
            <a:ext cx="4558950" cy="126427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just">
              <a:lnSpc>
                <a:spcPct val="100000"/>
              </a:lnSpc>
              <a:buNone/>
            </a:pPr>
            <a:r>
              <a:rPr lang="en-US" sz="1800" b="0" dirty="0">
                <a:effectLst/>
                <a:latin typeface="+mn-lt"/>
                <a:ea typeface="Times New Roman" panose="02020603050405020304" pitchFamily="18" charset="0"/>
              </a:rPr>
              <a:t>Khi nhiệt độ, độ ẩm quá cao hoặc </a:t>
            </a:r>
            <a:r>
              <a:rPr lang="en-US" sz="1800" b="0" dirty="0" err="1">
                <a:effectLst/>
                <a:latin typeface="+mn-lt"/>
                <a:ea typeface="Times New Roman" panose="02020603050405020304" pitchFamily="18" charset="0"/>
              </a:rPr>
              <a:t>quá</a:t>
            </a:r>
            <a:r>
              <a:rPr lang="en-US" sz="1800" b="0" dirty="0">
                <a:effectLst/>
                <a:latin typeface="+mn-lt"/>
                <a:ea typeface="Times New Roman" panose="02020603050405020304" pitchFamily="18" charset="0"/>
              </a:rPr>
              <a:t> </a:t>
            </a:r>
            <a:r>
              <a:rPr lang="en-US" sz="1800" b="0" dirty="0" err="1">
                <a:effectLst/>
                <a:latin typeface="+mn-lt"/>
                <a:ea typeface="Times New Roman" panose="02020603050405020304" pitchFamily="18" charset="0"/>
              </a:rPr>
              <a:t>thấp</a:t>
            </a:r>
            <a:r>
              <a:rPr lang="en-US" sz="1800" b="0" dirty="0">
                <a:effectLst/>
                <a:latin typeface="+mn-lt"/>
                <a:ea typeface="Times New Roman" panose="02020603050405020304" pitchFamily="18" charset="0"/>
              </a:rPr>
              <a:t> </a:t>
            </a:r>
            <a:r>
              <a:rPr lang="vi-VN" sz="1800" b="0" dirty="0">
                <a:effectLst/>
                <a:latin typeface="+mn-lt"/>
                <a:ea typeface="Times New Roman" panose="02020603050405020304" pitchFamily="18" charset="0"/>
              </a:rPr>
              <a:t>và,</a:t>
            </a:r>
            <a:r>
              <a:rPr lang="en-US" sz="1800" b="0" dirty="0">
                <a:effectLst/>
                <a:latin typeface="+mn-lt"/>
                <a:ea typeface="Times New Roman" panose="02020603050405020304" pitchFamily="18" charset="0"/>
              </a:rPr>
              <a:t> phát hiện người xâm nhập qua camera sẽ gửi tin nhắn cảnh </a:t>
            </a:r>
            <a:r>
              <a:rPr lang="en-US" sz="1800" b="0" dirty="0" err="1">
                <a:effectLst/>
                <a:latin typeface="+mn-lt"/>
                <a:ea typeface="Times New Roman" panose="02020603050405020304" pitchFamily="18" charset="0"/>
              </a:rPr>
              <a:t>báo</a:t>
            </a:r>
            <a:r>
              <a:rPr lang="en-US" sz="1800" b="0" dirty="0">
                <a:effectLst/>
                <a:latin typeface="+mn-lt"/>
                <a:ea typeface="Times New Roman" panose="02020603050405020304" pitchFamily="18" charset="0"/>
              </a:rPr>
              <a:t> </a:t>
            </a:r>
            <a:r>
              <a:rPr lang="vi-VN" sz="1800" b="0" dirty="0">
                <a:effectLst/>
                <a:latin typeface="+mn-lt"/>
                <a:ea typeface="Times New Roman" panose="02020603050405020304" pitchFamily="18" charset="0"/>
              </a:rPr>
              <a:t>SMS về điện thoại</a:t>
            </a:r>
            <a:r>
              <a:rPr lang="en-US" sz="1800" b="0" dirty="0">
                <a:effectLst/>
                <a:latin typeface="+mn-lt"/>
                <a:ea typeface="Times New Roman" panose="02020603050405020304" pitchFamily="18" charset="0"/>
              </a:rPr>
              <a:t>.</a:t>
            </a:r>
          </a:p>
          <a:p>
            <a:pPr marL="0" indent="0" algn="just">
              <a:lnSpc>
                <a:spcPct val="100000"/>
              </a:lnSpc>
              <a:buFont typeface="Anaheim"/>
              <a:buNone/>
            </a:pPr>
            <a:endParaRPr lang="en-US" sz="2000" b="0" kern="0" dirty="0">
              <a:solidFill>
                <a:schemeClr val="bg2"/>
              </a:solidFill>
              <a:latin typeface="+mn-lt"/>
              <a:cs typeface="Arial" panose="020B0604020202020204" pitchFamily="34" charset="0"/>
            </a:endParaRPr>
          </a:p>
        </p:txBody>
      </p:sp>
      <p:pic>
        <p:nvPicPr>
          <p:cNvPr id="7" name="Picture 6">
            <a:extLst>
              <a:ext uri="{FF2B5EF4-FFF2-40B4-BE49-F238E27FC236}">
                <a16:creationId xmlns:a16="http://schemas.microsoft.com/office/drawing/2014/main" id="{AB3253E5-6992-A4A2-C9A0-DD825952D9A2}"/>
              </a:ext>
            </a:extLst>
          </p:cNvPr>
          <p:cNvPicPr>
            <a:picLocks noChangeAspect="1"/>
          </p:cNvPicPr>
          <p:nvPr/>
        </p:nvPicPr>
        <p:blipFill>
          <a:blip r:embed="rId3"/>
          <a:stretch>
            <a:fillRect/>
          </a:stretch>
        </p:blipFill>
        <p:spPr>
          <a:xfrm>
            <a:off x="6561116" y="1784494"/>
            <a:ext cx="3886537" cy="3939881"/>
          </a:xfrm>
          <a:prstGeom prst="rect">
            <a:avLst/>
          </a:prstGeom>
        </p:spPr>
      </p:pic>
    </p:spTree>
    <p:extLst>
      <p:ext uri="{BB962C8B-B14F-4D97-AF65-F5344CB8AC3E}">
        <p14:creationId xmlns:p14="http://schemas.microsoft.com/office/powerpoint/2010/main" val="1821266459"/>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32"/>
          <p:cNvSpPr txBox="1">
            <a:spLocks noGrp="1"/>
          </p:cNvSpPr>
          <p:nvPr>
            <p:ph type="title"/>
          </p:nvPr>
        </p:nvSpPr>
        <p:spPr>
          <a:xfrm>
            <a:off x="960000" y="601257"/>
            <a:ext cx="10272000" cy="763600"/>
          </a:xfrm>
          <a:prstGeom prst="rect">
            <a:avLst/>
          </a:prstGeom>
        </p:spPr>
        <p:txBody>
          <a:bodyPr spcFirstLastPara="1" wrap="square" lIns="121900" tIns="121900" rIns="121900" bIns="121900" anchor="ctr" anchorCtr="0">
            <a:noAutofit/>
          </a:bodyPr>
          <a:lstStyle/>
          <a:p>
            <a:r>
              <a:rPr lang="vi-VN" sz="2400" b="1" dirty="0">
                <a:solidFill>
                  <a:schemeClr val="tx1"/>
                </a:solidFill>
                <a:latin typeface="+mn-lt"/>
              </a:rPr>
              <a:t>CHƯƠNG III. KẾT QUẢ THỰC NGHIỆM </a:t>
            </a:r>
            <a:endParaRPr sz="2400" b="1" dirty="0">
              <a:solidFill>
                <a:schemeClr val="tx1"/>
              </a:solidFill>
              <a:latin typeface="+mn-lt"/>
            </a:endParaRPr>
          </a:p>
        </p:txBody>
      </p:sp>
      <p:sp>
        <p:nvSpPr>
          <p:cNvPr id="6" name="Google Shape;257;p32">
            <a:extLst>
              <a:ext uri="{FF2B5EF4-FFF2-40B4-BE49-F238E27FC236}">
                <a16:creationId xmlns:a16="http://schemas.microsoft.com/office/drawing/2014/main" id="{B7EBD586-61CB-4B8F-A957-46C2011DD4EF}"/>
              </a:ext>
            </a:extLst>
          </p:cNvPr>
          <p:cNvSpPr txBox="1">
            <a:spLocks/>
          </p:cNvSpPr>
          <p:nvPr/>
        </p:nvSpPr>
        <p:spPr>
          <a:xfrm>
            <a:off x="8504385" y="5859262"/>
            <a:ext cx="3600040" cy="3974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ctr">
              <a:lnSpc>
                <a:spcPct val="100000"/>
              </a:lnSpc>
              <a:buFont typeface="Anaheim"/>
              <a:buNone/>
            </a:pPr>
            <a:r>
              <a:rPr lang="en-US" sz="1800" b="0" kern="0" dirty="0">
                <a:solidFill>
                  <a:schemeClr val="tx1"/>
                </a:solidFill>
                <a:latin typeface="Arial" panose="020B0604020202020204" pitchFamily="34" charset="0"/>
                <a:cs typeface="Arial" panose="020B0604020202020204" pitchFamily="34" charset="0"/>
              </a:rPr>
              <a:t>GVDH: </a:t>
            </a:r>
            <a:r>
              <a:rPr lang="vi-VN" sz="1800" b="0" kern="0" dirty="0">
                <a:solidFill>
                  <a:schemeClr val="tx1"/>
                </a:solidFill>
                <a:latin typeface="Arial" panose="020B0604020202020204" pitchFamily="34" charset="0"/>
                <a:cs typeface="Arial" panose="020B0604020202020204" pitchFamily="34" charset="0"/>
              </a:rPr>
              <a:t>ThS. Nguyễn Văn Quang</a:t>
            </a:r>
            <a:r>
              <a:rPr lang="en-US" sz="1800" b="0" kern="0" dirty="0">
                <a:solidFill>
                  <a:schemeClr val="tx1"/>
                </a:solidFill>
                <a:latin typeface="Arial" panose="020B0604020202020204" pitchFamily="34" charset="0"/>
                <a:cs typeface="Arial" panose="020B0604020202020204" pitchFamily="34" charset="0"/>
              </a:rPr>
              <a:t> </a:t>
            </a:r>
            <a:endParaRPr lang="vi-VN" sz="1800" b="0" kern="0" dirty="0">
              <a:solidFill>
                <a:schemeClr val="tx1"/>
              </a:solidFill>
              <a:latin typeface="Arial" panose="020B0604020202020204" pitchFamily="34" charset="0"/>
              <a:cs typeface="Arial" panose="020B0604020202020204" pitchFamily="34" charset="0"/>
            </a:endParaRPr>
          </a:p>
        </p:txBody>
      </p:sp>
      <p:sp>
        <p:nvSpPr>
          <p:cNvPr id="3" name="Google Shape;257;p32">
            <a:extLst>
              <a:ext uri="{FF2B5EF4-FFF2-40B4-BE49-F238E27FC236}">
                <a16:creationId xmlns:a16="http://schemas.microsoft.com/office/drawing/2014/main" id="{F47EC765-E2F3-325D-0D7B-E9FF39AAAB20}"/>
              </a:ext>
            </a:extLst>
          </p:cNvPr>
          <p:cNvSpPr txBox="1">
            <a:spLocks noGrp="1"/>
          </p:cNvSpPr>
          <p:nvPr>
            <p:ph type="body" idx="1"/>
          </p:nvPr>
        </p:nvSpPr>
        <p:spPr>
          <a:xfrm>
            <a:off x="959999" y="1526958"/>
            <a:ext cx="3949351" cy="636371"/>
          </a:xfrm>
          <a:prstGeom prst="rect">
            <a:avLst/>
          </a:prstGeom>
        </p:spPr>
        <p:txBody>
          <a:bodyPr spcFirstLastPara="1" wrap="square" lIns="121900" tIns="121900" rIns="121900" bIns="121900" anchor="t" anchorCtr="0">
            <a:noAutofit/>
          </a:bodyPr>
          <a:lstStyle/>
          <a:p>
            <a:pPr marL="0" indent="0">
              <a:lnSpc>
                <a:spcPct val="100000"/>
              </a:lnSpc>
              <a:buNone/>
            </a:pPr>
            <a:r>
              <a:rPr lang="en-US" sz="2000" b="0" dirty="0">
                <a:solidFill>
                  <a:schemeClr val="bg2"/>
                </a:solidFill>
                <a:latin typeface="+mn-lt"/>
                <a:cs typeface="Arial" panose="020B0604020202020204" pitchFamily="34" charset="0"/>
              </a:rPr>
              <a:t>Mô hình.</a:t>
            </a:r>
          </a:p>
        </p:txBody>
      </p:sp>
      <p:pic>
        <p:nvPicPr>
          <p:cNvPr id="2" name="Picture 1" descr="A picture containing indoor, electronic device, table, floor&#10;&#10;Description automatically generated">
            <a:extLst>
              <a:ext uri="{FF2B5EF4-FFF2-40B4-BE49-F238E27FC236}">
                <a16:creationId xmlns:a16="http://schemas.microsoft.com/office/drawing/2014/main" id="{C6FB6759-AEA4-C92A-190D-071007ABD366}"/>
              </a:ext>
            </a:extLst>
          </p:cNvPr>
          <p:cNvPicPr>
            <a:picLocks noChangeAspect="1"/>
          </p:cNvPicPr>
          <p:nvPr/>
        </p:nvPicPr>
        <p:blipFill>
          <a:blip r:embed="rId3"/>
          <a:stretch>
            <a:fillRect/>
          </a:stretch>
        </p:blipFill>
        <p:spPr>
          <a:xfrm>
            <a:off x="1326187" y="2427145"/>
            <a:ext cx="2497993" cy="3330657"/>
          </a:xfrm>
          <a:prstGeom prst="rect">
            <a:avLst/>
          </a:prstGeom>
        </p:spPr>
      </p:pic>
      <p:pic>
        <p:nvPicPr>
          <p:cNvPr id="4" name="Picture 3" descr="A picture containing indoor, office supplies, floor, machine&#10;&#10;Description automatically generated">
            <a:extLst>
              <a:ext uri="{FF2B5EF4-FFF2-40B4-BE49-F238E27FC236}">
                <a16:creationId xmlns:a16="http://schemas.microsoft.com/office/drawing/2014/main" id="{EF901C96-8232-30AB-7483-571B7CA024B3}"/>
              </a:ext>
            </a:extLst>
          </p:cNvPr>
          <p:cNvPicPr>
            <a:picLocks noChangeAspect="1"/>
          </p:cNvPicPr>
          <p:nvPr/>
        </p:nvPicPr>
        <p:blipFill>
          <a:blip r:embed="rId4"/>
          <a:stretch>
            <a:fillRect/>
          </a:stretch>
        </p:blipFill>
        <p:spPr>
          <a:xfrm>
            <a:off x="4909350" y="2427144"/>
            <a:ext cx="2497993" cy="3330561"/>
          </a:xfrm>
          <a:prstGeom prst="rect">
            <a:avLst/>
          </a:prstGeom>
        </p:spPr>
      </p:pic>
      <p:pic>
        <p:nvPicPr>
          <p:cNvPr id="5" name="Picture 4" descr="A white box with a fan&#10;&#10;Description automatically generated with low confidence">
            <a:extLst>
              <a:ext uri="{FF2B5EF4-FFF2-40B4-BE49-F238E27FC236}">
                <a16:creationId xmlns:a16="http://schemas.microsoft.com/office/drawing/2014/main" id="{F6EF994B-1230-4B8F-A74A-B1979AA2E8D7}"/>
              </a:ext>
            </a:extLst>
          </p:cNvPr>
          <p:cNvPicPr>
            <a:picLocks noChangeAspect="1"/>
          </p:cNvPicPr>
          <p:nvPr/>
        </p:nvPicPr>
        <p:blipFill>
          <a:blip r:embed="rId5"/>
          <a:stretch>
            <a:fillRect/>
          </a:stretch>
        </p:blipFill>
        <p:spPr>
          <a:xfrm>
            <a:off x="8504385" y="2427144"/>
            <a:ext cx="2497783" cy="3330561"/>
          </a:xfrm>
          <a:prstGeom prst="rect">
            <a:avLst/>
          </a:prstGeom>
        </p:spPr>
      </p:pic>
    </p:spTree>
    <p:extLst>
      <p:ext uri="{BB962C8B-B14F-4D97-AF65-F5344CB8AC3E}">
        <p14:creationId xmlns:p14="http://schemas.microsoft.com/office/powerpoint/2010/main" val="454204177"/>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32"/>
          <p:cNvSpPr txBox="1">
            <a:spLocks noGrp="1"/>
          </p:cNvSpPr>
          <p:nvPr>
            <p:ph type="title"/>
          </p:nvPr>
        </p:nvSpPr>
        <p:spPr>
          <a:xfrm>
            <a:off x="960000" y="601257"/>
            <a:ext cx="10272000" cy="763600"/>
          </a:xfrm>
          <a:prstGeom prst="rect">
            <a:avLst/>
          </a:prstGeom>
        </p:spPr>
        <p:txBody>
          <a:bodyPr spcFirstLastPara="1" wrap="square" lIns="121900" tIns="121900" rIns="121900" bIns="121900" anchor="ctr" anchorCtr="0">
            <a:noAutofit/>
          </a:bodyPr>
          <a:lstStyle/>
          <a:p>
            <a:r>
              <a:rPr lang="vi-VN" sz="2400" b="1" dirty="0">
                <a:solidFill>
                  <a:schemeClr val="tx1"/>
                </a:solidFill>
                <a:latin typeface="+mn-lt"/>
              </a:rPr>
              <a:t>CHƯƠNG IV. KẾT LUẬN </a:t>
            </a:r>
            <a:endParaRPr sz="2400" b="1" dirty="0">
              <a:solidFill>
                <a:schemeClr val="tx1"/>
              </a:solidFill>
              <a:latin typeface="+mn-lt"/>
            </a:endParaRPr>
          </a:p>
        </p:txBody>
      </p:sp>
      <p:sp>
        <p:nvSpPr>
          <p:cNvPr id="257" name="Google Shape;257;p32"/>
          <p:cNvSpPr txBox="1">
            <a:spLocks noGrp="1"/>
          </p:cNvSpPr>
          <p:nvPr>
            <p:ph type="body" idx="1"/>
          </p:nvPr>
        </p:nvSpPr>
        <p:spPr>
          <a:xfrm>
            <a:off x="1844262" y="1705422"/>
            <a:ext cx="8503476" cy="3813274"/>
          </a:xfrm>
          <a:prstGeom prst="rect">
            <a:avLst/>
          </a:prstGeom>
        </p:spPr>
        <p:txBody>
          <a:bodyPr spcFirstLastPara="1" wrap="square" lIns="121900" tIns="121900" rIns="121900" bIns="121900" anchor="t" anchorCtr="0">
            <a:noAutofit/>
          </a:bodyPr>
          <a:lstStyle/>
          <a:p>
            <a:pPr marL="203195" indent="0" algn="just">
              <a:lnSpc>
                <a:spcPct val="150000"/>
              </a:lnSpc>
              <a:spcBef>
                <a:spcPts val="600"/>
              </a:spcBef>
              <a:spcAft>
                <a:spcPts val="1000"/>
              </a:spcAft>
              <a:buNone/>
            </a:pPr>
            <a:r>
              <a:rPr lang="en-US" sz="1800" b="0" dirty="0">
                <a:effectLst/>
                <a:latin typeface="Arial (Body)"/>
                <a:ea typeface="Times New Roman" panose="02020603050405020304" pitchFamily="18" charset="0"/>
              </a:rPr>
              <a:t>	Sau thời gian thực hiện </a:t>
            </a:r>
            <a:r>
              <a:rPr lang="en-US" sz="1800" b="0" dirty="0" err="1">
                <a:effectLst/>
                <a:latin typeface="Arial (Body)"/>
                <a:ea typeface="Times New Roman" panose="02020603050405020304" pitchFamily="18" charset="0"/>
              </a:rPr>
              <a:t>đề</a:t>
            </a:r>
            <a:r>
              <a:rPr lang="en-US" sz="1800" b="0" dirty="0">
                <a:effectLst/>
                <a:latin typeface="Arial (Body)"/>
                <a:ea typeface="Times New Roman" panose="02020603050405020304" pitchFamily="18" charset="0"/>
              </a:rPr>
              <a:t> </a:t>
            </a:r>
            <a:r>
              <a:rPr lang="vi-VN" sz="1800" b="0" dirty="0">
                <a:effectLst/>
                <a:latin typeface="Arial (Body)"/>
                <a:ea typeface="Times New Roman" panose="02020603050405020304" pitchFamily="18" charset="0"/>
              </a:rPr>
              <a:t>tà</a:t>
            </a:r>
            <a:r>
              <a:rPr lang="en-US" sz="1800" b="0" dirty="0" err="1">
                <a:effectLst/>
                <a:latin typeface="Arial (Body)"/>
                <a:ea typeface="Times New Roman" panose="02020603050405020304" pitchFamily="18" charset="0"/>
              </a:rPr>
              <a:t>i</a:t>
            </a:r>
            <a:r>
              <a:rPr lang="en-US" sz="1800" b="0" dirty="0">
                <a:effectLst/>
                <a:latin typeface="Arial (Body)"/>
                <a:ea typeface="Times New Roman" panose="02020603050405020304" pitchFamily="18" charset="0"/>
              </a:rPr>
              <a:t> </a:t>
            </a:r>
            <a:r>
              <a:rPr lang="en-US" sz="1800" b="0" dirty="0">
                <a:effectLst/>
                <a:latin typeface="+mn-lt"/>
                <a:ea typeface="Times New Roman" panose="02020603050405020304" pitchFamily="18" charset="0"/>
              </a:rPr>
              <a:t>“THEO DÕI NHÀ NUÔI YẾN TRÊN NỀN TẢNG IoT TRONG THỜI ĐẠI CÁCH MẠNG 4.0”, </a:t>
            </a:r>
            <a:r>
              <a:rPr lang="vi-VN" sz="1800" b="0" dirty="0">
                <a:effectLst/>
                <a:latin typeface="+mn-lt"/>
                <a:ea typeface="Times New Roman" panose="02020603050405020304" pitchFamily="18" charset="0"/>
              </a:rPr>
              <a:t>đã giúp </a:t>
            </a:r>
            <a:r>
              <a:rPr lang="en-US" sz="1800" b="0" dirty="0" err="1">
                <a:effectLst/>
                <a:latin typeface="Arial (Body)"/>
                <a:ea typeface="Times New Roman" panose="02020603050405020304" pitchFamily="18" charset="0"/>
              </a:rPr>
              <a:t>nhóm</a:t>
            </a:r>
            <a:r>
              <a:rPr lang="en-US" sz="1800" b="0" dirty="0">
                <a:effectLst/>
                <a:latin typeface="Arial (Body)"/>
                <a:ea typeface="Times New Roman" panose="02020603050405020304" pitchFamily="18" charset="0"/>
              </a:rPr>
              <a:t> </a:t>
            </a:r>
            <a:r>
              <a:rPr lang="en-US" sz="1800" b="0" dirty="0" err="1">
                <a:effectLst/>
                <a:latin typeface="Arial (Body)"/>
                <a:ea typeface="Times New Roman" panose="02020603050405020304" pitchFamily="18" charset="0"/>
              </a:rPr>
              <a:t>chúng</a:t>
            </a:r>
            <a:r>
              <a:rPr lang="en-US" sz="1800" b="0" dirty="0">
                <a:effectLst/>
                <a:latin typeface="Arial (Body)"/>
                <a:ea typeface="Times New Roman" panose="02020603050405020304" pitchFamily="18" charset="0"/>
              </a:rPr>
              <a:t> </a:t>
            </a:r>
            <a:r>
              <a:rPr lang="en-US" sz="1800" b="0" dirty="0" err="1">
                <a:effectLst/>
                <a:latin typeface="Arial (Body)"/>
                <a:ea typeface="Times New Roman" panose="02020603050405020304" pitchFamily="18" charset="0"/>
              </a:rPr>
              <a:t>em</a:t>
            </a:r>
            <a:r>
              <a:rPr lang="en-US" sz="1800" b="0" dirty="0">
                <a:effectLst/>
                <a:latin typeface="Arial (Body)"/>
                <a:ea typeface="Times New Roman" panose="02020603050405020304" pitchFamily="18" charset="0"/>
              </a:rPr>
              <a:t>  </a:t>
            </a:r>
            <a:r>
              <a:rPr lang="en-US" sz="1800" b="0" dirty="0" err="1">
                <a:effectLst/>
                <a:latin typeface="Arial (Body)"/>
                <a:ea typeface="Times New Roman" panose="02020603050405020304" pitchFamily="18" charset="0"/>
              </a:rPr>
              <a:t>củng</a:t>
            </a:r>
            <a:r>
              <a:rPr lang="en-US" sz="1800" b="0" dirty="0">
                <a:effectLst/>
                <a:latin typeface="Arial (Body)"/>
                <a:ea typeface="Times New Roman" panose="02020603050405020304" pitchFamily="18" charset="0"/>
              </a:rPr>
              <a:t> </a:t>
            </a:r>
            <a:r>
              <a:rPr lang="en-US" sz="1800" b="0" dirty="0" err="1">
                <a:effectLst/>
                <a:latin typeface="Arial (Body)"/>
                <a:ea typeface="Times New Roman" panose="02020603050405020304" pitchFamily="18" charset="0"/>
              </a:rPr>
              <a:t>cố</a:t>
            </a:r>
            <a:r>
              <a:rPr lang="en-US" sz="1800" b="0" dirty="0">
                <a:effectLst/>
                <a:latin typeface="Arial (Body)"/>
                <a:ea typeface="Times New Roman" panose="02020603050405020304" pitchFamily="18" charset="0"/>
              </a:rPr>
              <a:t> </a:t>
            </a:r>
            <a:r>
              <a:rPr lang="en-US" sz="1800" b="0" dirty="0" err="1">
                <a:effectLst/>
                <a:latin typeface="Arial (Body)"/>
                <a:ea typeface="Times New Roman" panose="02020603050405020304" pitchFamily="18" charset="0"/>
              </a:rPr>
              <a:t>lại</a:t>
            </a:r>
            <a:r>
              <a:rPr lang="en-US" sz="1800" b="0" dirty="0">
                <a:effectLst/>
                <a:latin typeface="Arial (Body)"/>
                <a:ea typeface="Times New Roman" panose="02020603050405020304" pitchFamily="18" charset="0"/>
              </a:rPr>
              <a:t> </a:t>
            </a:r>
            <a:r>
              <a:rPr lang="en-US" sz="1800" b="0" dirty="0" err="1">
                <a:effectLst/>
                <a:latin typeface="Arial (Body)"/>
                <a:ea typeface="Times New Roman" panose="02020603050405020304" pitchFamily="18" charset="0"/>
              </a:rPr>
              <a:t>kiến</a:t>
            </a:r>
            <a:r>
              <a:rPr lang="en-US" sz="1800" b="0" dirty="0">
                <a:effectLst/>
                <a:latin typeface="Arial (Body)"/>
                <a:ea typeface="Times New Roman" panose="02020603050405020304" pitchFamily="18" charset="0"/>
              </a:rPr>
              <a:t> </a:t>
            </a:r>
            <a:r>
              <a:rPr lang="en-US" sz="1800" b="0" dirty="0" err="1">
                <a:effectLst/>
                <a:latin typeface="Arial (Body)"/>
                <a:ea typeface="Times New Roman" panose="02020603050405020304" pitchFamily="18" charset="0"/>
              </a:rPr>
              <a:t>thức</a:t>
            </a:r>
            <a:r>
              <a:rPr lang="en-US" sz="1800" b="0" dirty="0">
                <a:effectLst/>
                <a:latin typeface="Arial (Body)"/>
                <a:ea typeface="Times New Roman" panose="02020603050405020304" pitchFamily="18" charset="0"/>
              </a:rPr>
              <a:t> </a:t>
            </a:r>
            <a:r>
              <a:rPr lang="en-US" sz="1800" b="0" dirty="0" err="1">
                <a:effectLst/>
                <a:latin typeface="Arial (Body)"/>
                <a:ea typeface="Times New Roman" panose="02020603050405020304" pitchFamily="18" charset="0"/>
              </a:rPr>
              <a:t>cũ</a:t>
            </a:r>
            <a:r>
              <a:rPr lang="en-US" sz="1800" b="0" dirty="0">
                <a:effectLst/>
                <a:latin typeface="Arial (Body)"/>
                <a:ea typeface="Times New Roman" panose="02020603050405020304" pitchFamily="18" charset="0"/>
              </a:rPr>
              <a:t> </a:t>
            </a:r>
            <a:r>
              <a:rPr lang="vi-VN" sz="1800" b="0" dirty="0">
                <a:latin typeface="Arial (Body)"/>
                <a:ea typeface="Times New Roman" panose="02020603050405020304" pitchFamily="18" charset="0"/>
              </a:rPr>
              <a:t>và </a:t>
            </a:r>
            <a:r>
              <a:rPr lang="en-US" sz="1800" b="0" dirty="0" err="1">
                <a:effectLst/>
                <a:latin typeface="Arial (Body)"/>
                <a:ea typeface="Times New Roman" panose="02020603050405020304" pitchFamily="18" charset="0"/>
              </a:rPr>
              <a:t>học</a:t>
            </a:r>
            <a:r>
              <a:rPr lang="en-US" sz="1800" b="0" dirty="0">
                <a:effectLst/>
                <a:latin typeface="Arial (Body)"/>
                <a:ea typeface="Times New Roman" panose="02020603050405020304" pitchFamily="18" charset="0"/>
              </a:rPr>
              <a:t> </a:t>
            </a:r>
            <a:r>
              <a:rPr lang="en-US" sz="1800" b="0" dirty="0" err="1">
                <a:effectLst/>
                <a:latin typeface="Arial (Body)"/>
                <a:ea typeface="Times New Roman" panose="02020603050405020304" pitchFamily="18" charset="0"/>
              </a:rPr>
              <a:t>hỏi</a:t>
            </a:r>
            <a:r>
              <a:rPr lang="en-US" sz="1800" b="0" dirty="0">
                <a:effectLst/>
                <a:latin typeface="Arial (Body)"/>
                <a:ea typeface="Times New Roman" panose="02020603050405020304" pitchFamily="18" charset="0"/>
              </a:rPr>
              <a:t> </a:t>
            </a:r>
            <a:r>
              <a:rPr lang="en-US" sz="1800" b="0" dirty="0" err="1">
                <a:effectLst/>
                <a:latin typeface="Arial (Body)"/>
                <a:ea typeface="Times New Roman" panose="02020603050405020304" pitchFamily="18" charset="0"/>
              </a:rPr>
              <a:t>được</a:t>
            </a:r>
            <a:r>
              <a:rPr lang="en-US" sz="1800" b="0" dirty="0">
                <a:effectLst/>
                <a:latin typeface="Arial (Body)"/>
                <a:ea typeface="Times New Roman" panose="02020603050405020304" pitchFamily="18" charset="0"/>
              </a:rPr>
              <a:t> </a:t>
            </a:r>
            <a:r>
              <a:rPr lang="en-US" sz="1800" b="0" dirty="0" err="1">
                <a:effectLst/>
                <a:latin typeface="Arial (Body)"/>
                <a:ea typeface="Times New Roman" panose="02020603050405020304" pitchFamily="18" charset="0"/>
              </a:rPr>
              <a:t>nhiều</a:t>
            </a:r>
            <a:r>
              <a:rPr lang="en-US" sz="1800" b="0" dirty="0">
                <a:effectLst/>
                <a:latin typeface="Arial (Body)"/>
                <a:ea typeface="Times New Roman" panose="02020603050405020304" pitchFamily="18" charset="0"/>
              </a:rPr>
              <a:t> </a:t>
            </a:r>
            <a:r>
              <a:rPr lang="en-US" sz="1800" b="0" dirty="0" err="1">
                <a:effectLst/>
                <a:latin typeface="Arial (Body)"/>
                <a:ea typeface="Times New Roman" panose="02020603050405020304" pitchFamily="18" charset="0"/>
              </a:rPr>
              <a:t>kiến</a:t>
            </a:r>
            <a:r>
              <a:rPr lang="en-US" sz="1800" b="0" dirty="0">
                <a:effectLst/>
                <a:latin typeface="Arial (Body)"/>
                <a:ea typeface="Times New Roman" panose="02020603050405020304" pitchFamily="18" charset="0"/>
              </a:rPr>
              <a:t> </a:t>
            </a:r>
            <a:r>
              <a:rPr lang="en-US" sz="1800" b="0" dirty="0" err="1">
                <a:effectLst/>
                <a:latin typeface="Arial (Body)"/>
                <a:ea typeface="Times New Roman" panose="02020603050405020304" pitchFamily="18" charset="0"/>
              </a:rPr>
              <a:t>thức</a:t>
            </a:r>
            <a:r>
              <a:rPr lang="en-US" sz="1800" b="0" dirty="0">
                <a:effectLst/>
                <a:latin typeface="Arial (Body)"/>
                <a:ea typeface="Times New Roman" panose="02020603050405020304" pitchFamily="18" charset="0"/>
              </a:rPr>
              <a:t> </a:t>
            </a:r>
            <a:r>
              <a:rPr lang="vi-VN" sz="1800" b="0" dirty="0">
                <a:effectLst/>
                <a:latin typeface="Arial (Body)"/>
                <a:ea typeface="Times New Roman" panose="02020603050405020304" pitchFamily="18" charset="0"/>
              </a:rPr>
              <a:t>mới.</a:t>
            </a:r>
          </a:p>
          <a:p>
            <a:pPr marL="203195" indent="0" algn="just">
              <a:lnSpc>
                <a:spcPct val="150000"/>
              </a:lnSpc>
              <a:spcBef>
                <a:spcPts val="600"/>
              </a:spcBef>
              <a:spcAft>
                <a:spcPts val="1000"/>
              </a:spcAft>
              <a:buNone/>
            </a:pPr>
            <a:r>
              <a:rPr lang="en-US" sz="1800" b="0" dirty="0">
                <a:effectLst/>
                <a:latin typeface="Arial (Body)"/>
                <a:ea typeface="Times New Roman" panose="02020603050405020304" pitchFamily="18" charset="0"/>
              </a:rPr>
              <a:t>	Đồ án mà nhóm thực hiện rất sát với thời đại công nghệ IoT 4.0 hiện nay trong việc giám sát - điều khiển hệ thống nhà nuôi yến, giúp cho người sử dụng đạt được những kết </a:t>
            </a:r>
            <a:r>
              <a:rPr lang="en-US" sz="1800" b="0" dirty="0" err="1">
                <a:effectLst/>
                <a:latin typeface="Arial (Body)"/>
                <a:ea typeface="Times New Roman" panose="02020603050405020304" pitchFamily="18" charset="0"/>
              </a:rPr>
              <a:t>quả</a:t>
            </a:r>
            <a:r>
              <a:rPr lang="en-US" sz="1800" b="0" dirty="0">
                <a:effectLst/>
                <a:latin typeface="Arial (Body)"/>
                <a:ea typeface="Times New Roman" panose="02020603050405020304" pitchFamily="18" charset="0"/>
              </a:rPr>
              <a:t> </a:t>
            </a:r>
            <a:r>
              <a:rPr lang="vi-VN" sz="1800" b="0" dirty="0">
                <a:effectLst/>
                <a:latin typeface="Arial (Body)"/>
                <a:ea typeface="Times New Roman" panose="02020603050405020304" pitchFamily="18" charset="0"/>
              </a:rPr>
              <a:t>tối</a:t>
            </a:r>
            <a:r>
              <a:rPr lang="en-US" sz="1800" b="0" dirty="0">
                <a:effectLst/>
                <a:latin typeface="Arial (Body)"/>
                <a:ea typeface="Times New Roman" panose="02020603050405020304" pitchFamily="18" charset="0"/>
              </a:rPr>
              <a:t> ưu trong việc nuôi chim </a:t>
            </a:r>
            <a:r>
              <a:rPr lang="en-US" sz="1800" b="0" dirty="0" err="1">
                <a:effectLst/>
                <a:latin typeface="Arial (Body)"/>
                <a:ea typeface="Times New Roman" panose="02020603050405020304" pitchFamily="18" charset="0"/>
              </a:rPr>
              <a:t>yến</a:t>
            </a:r>
            <a:r>
              <a:rPr lang="en-US" sz="1800" b="0" dirty="0">
                <a:effectLst/>
                <a:latin typeface="Arial (Body)"/>
                <a:ea typeface="Times New Roman" panose="02020603050405020304" pitchFamily="18" charset="0"/>
              </a:rPr>
              <a:t> </a:t>
            </a:r>
            <a:r>
              <a:rPr lang="en-US" sz="1800" b="0" dirty="0" err="1">
                <a:effectLst/>
                <a:latin typeface="Arial (Body)"/>
                <a:ea typeface="Times New Roman" panose="02020603050405020304" pitchFamily="18" charset="0"/>
              </a:rPr>
              <a:t>ngày</a:t>
            </a:r>
            <a:r>
              <a:rPr lang="en-US" sz="1800" b="0" dirty="0">
                <a:effectLst/>
                <a:latin typeface="Arial (Body)"/>
                <a:ea typeface="Times New Roman" panose="02020603050405020304" pitchFamily="18" charset="0"/>
              </a:rPr>
              <a:t> nay. </a:t>
            </a:r>
          </a:p>
          <a:p>
            <a:pPr marL="0" indent="0" algn="just">
              <a:lnSpc>
                <a:spcPct val="100000"/>
              </a:lnSpc>
              <a:buNone/>
            </a:pPr>
            <a:endParaRPr lang="en-US" sz="1800" b="0" dirty="0">
              <a:solidFill>
                <a:schemeClr val="bg2"/>
              </a:solidFill>
              <a:latin typeface="Arial (Body)"/>
              <a:cs typeface="Arial" panose="020B0604020202020204" pitchFamily="34" charset="0"/>
            </a:endParaRPr>
          </a:p>
        </p:txBody>
      </p:sp>
      <p:sp>
        <p:nvSpPr>
          <p:cNvPr id="6" name="Google Shape;257;p32">
            <a:extLst>
              <a:ext uri="{FF2B5EF4-FFF2-40B4-BE49-F238E27FC236}">
                <a16:creationId xmlns:a16="http://schemas.microsoft.com/office/drawing/2014/main" id="{B7EBD586-61CB-4B8F-A957-46C2011DD4EF}"/>
              </a:ext>
            </a:extLst>
          </p:cNvPr>
          <p:cNvSpPr txBox="1">
            <a:spLocks/>
          </p:cNvSpPr>
          <p:nvPr/>
        </p:nvSpPr>
        <p:spPr>
          <a:xfrm>
            <a:off x="8504385" y="5859262"/>
            <a:ext cx="3600040" cy="3974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ctr">
              <a:lnSpc>
                <a:spcPct val="100000"/>
              </a:lnSpc>
              <a:buFont typeface="Anaheim"/>
              <a:buNone/>
            </a:pPr>
            <a:r>
              <a:rPr lang="en-US" sz="1800" b="0" kern="0" dirty="0">
                <a:solidFill>
                  <a:schemeClr val="tx1"/>
                </a:solidFill>
                <a:latin typeface="Arial" panose="020B0604020202020204" pitchFamily="34" charset="0"/>
                <a:cs typeface="Arial" panose="020B0604020202020204" pitchFamily="34" charset="0"/>
              </a:rPr>
              <a:t>GVDH: </a:t>
            </a:r>
            <a:r>
              <a:rPr lang="vi-VN" sz="1800" b="0" kern="0" dirty="0">
                <a:solidFill>
                  <a:schemeClr val="tx1"/>
                </a:solidFill>
                <a:latin typeface="Arial" panose="020B0604020202020204" pitchFamily="34" charset="0"/>
                <a:cs typeface="Arial" panose="020B0604020202020204" pitchFamily="34" charset="0"/>
              </a:rPr>
              <a:t>ThS. Nguyễn Văn Quang</a:t>
            </a:r>
            <a:r>
              <a:rPr lang="en-US" sz="1800" b="0" kern="0" dirty="0">
                <a:solidFill>
                  <a:schemeClr val="tx1"/>
                </a:solidFill>
                <a:latin typeface="Arial" panose="020B0604020202020204" pitchFamily="34" charset="0"/>
                <a:cs typeface="Arial" panose="020B0604020202020204" pitchFamily="34" charset="0"/>
              </a:rPr>
              <a:t> </a:t>
            </a:r>
            <a:endParaRPr lang="vi-VN" sz="1800" b="0" kern="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9053035"/>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7" name="Google Shape;257;p32"/>
          <p:cNvSpPr txBox="1">
            <a:spLocks noGrp="1"/>
          </p:cNvSpPr>
          <p:nvPr>
            <p:ph type="body" idx="1"/>
          </p:nvPr>
        </p:nvSpPr>
        <p:spPr>
          <a:xfrm>
            <a:off x="1844262" y="1705422"/>
            <a:ext cx="8503476" cy="3813274"/>
          </a:xfrm>
          <a:prstGeom prst="rect">
            <a:avLst/>
          </a:prstGeom>
        </p:spPr>
        <p:txBody>
          <a:bodyPr spcFirstLastPara="1" wrap="square" lIns="121900" tIns="121900" rIns="121900" bIns="121900" anchor="t" anchorCtr="0">
            <a:noAutofit/>
          </a:bodyPr>
          <a:lstStyle/>
          <a:p>
            <a:pPr marL="203195" indent="0" algn="just">
              <a:lnSpc>
                <a:spcPct val="150000"/>
              </a:lnSpc>
              <a:spcBef>
                <a:spcPts val="600"/>
              </a:spcBef>
              <a:spcAft>
                <a:spcPts val="1000"/>
              </a:spcAft>
              <a:buNone/>
            </a:pPr>
            <a:r>
              <a:rPr lang="en-US" sz="1800" b="0" dirty="0">
                <a:effectLst/>
                <a:latin typeface="Arial (Body)"/>
                <a:ea typeface="Times New Roman" panose="02020603050405020304" pitchFamily="18" charset="0"/>
              </a:rPr>
              <a:t>	</a:t>
            </a:r>
            <a:endParaRPr lang="en-US" sz="1800" b="0" dirty="0">
              <a:solidFill>
                <a:schemeClr val="bg2"/>
              </a:solidFill>
              <a:latin typeface="Arial (Body)"/>
              <a:cs typeface="Arial" panose="020B0604020202020204" pitchFamily="34" charset="0"/>
            </a:endParaRPr>
          </a:p>
        </p:txBody>
      </p:sp>
      <p:pic>
        <p:nvPicPr>
          <p:cNvPr id="8" name="Picture 7">
            <a:extLst>
              <a:ext uri="{FF2B5EF4-FFF2-40B4-BE49-F238E27FC236}">
                <a16:creationId xmlns:a16="http://schemas.microsoft.com/office/drawing/2014/main" id="{879CC161-C762-4F8A-CD5F-7175FF6A142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8640584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32"/>
          <p:cNvSpPr txBox="1">
            <a:spLocks noGrp="1"/>
          </p:cNvSpPr>
          <p:nvPr>
            <p:ph type="title"/>
          </p:nvPr>
        </p:nvSpPr>
        <p:spPr>
          <a:xfrm>
            <a:off x="4811697" y="601257"/>
            <a:ext cx="2814222" cy="763600"/>
          </a:xfrm>
          <a:prstGeom prst="rect">
            <a:avLst/>
          </a:prstGeom>
        </p:spPr>
        <p:txBody>
          <a:bodyPr spcFirstLastPara="1" wrap="square" lIns="121900" tIns="121900" rIns="121900" bIns="121900" anchor="ctr" anchorCtr="0">
            <a:noAutofit/>
          </a:bodyPr>
          <a:lstStyle/>
          <a:p>
            <a:r>
              <a:rPr lang="vi-VN" sz="2400" b="1" dirty="0">
                <a:solidFill>
                  <a:schemeClr val="tx1"/>
                </a:solidFill>
                <a:latin typeface="+mn-lt"/>
              </a:rPr>
              <a:t>ĐẶT VẤN ĐỀ</a:t>
            </a:r>
            <a:endParaRPr sz="2400" dirty="0">
              <a:solidFill>
                <a:schemeClr val="tx1"/>
              </a:solidFill>
              <a:latin typeface="+mn-lt"/>
            </a:endParaRPr>
          </a:p>
        </p:txBody>
      </p:sp>
      <p:sp>
        <p:nvSpPr>
          <p:cNvPr id="6" name="Google Shape;257;p32">
            <a:extLst>
              <a:ext uri="{FF2B5EF4-FFF2-40B4-BE49-F238E27FC236}">
                <a16:creationId xmlns:a16="http://schemas.microsoft.com/office/drawing/2014/main" id="{B7EBD586-61CB-4B8F-A957-46C2011DD4EF}"/>
              </a:ext>
            </a:extLst>
          </p:cNvPr>
          <p:cNvSpPr txBox="1">
            <a:spLocks/>
          </p:cNvSpPr>
          <p:nvPr/>
        </p:nvSpPr>
        <p:spPr>
          <a:xfrm>
            <a:off x="8504385" y="5885107"/>
            <a:ext cx="3600040" cy="40635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ctr">
              <a:lnSpc>
                <a:spcPct val="100000"/>
              </a:lnSpc>
              <a:buFont typeface="Anaheim"/>
              <a:buNone/>
            </a:pPr>
            <a:r>
              <a:rPr lang="en-US" sz="1800" b="0" kern="0" dirty="0">
                <a:solidFill>
                  <a:schemeClr val="tx1"/>
                </a:solidFill>
                <a:latin typeface="Arial" panose="020B0604020202020204" pitchFamily="34" charset="0"/>
                <a:cs typeface="Arial" panose="020B0604020202020204" pitchFamily="34" charset="0"/>
              </a:rPr>
              <a:t>GVDH: </a:t>
            </a:r>
            <a:r>
              <a:rPr lang="vi-VN" sz="1800" b="0" kern="0" dirty="0">
                <a:solidFill>
                  <a:schemeClr val="tx1"/>
                </a:solidFill>
                <a:latin typeface="Arial" panose="020B0604020202020204" pitchFamily="34" charset="0"/>
                <a:cs typeface="Arial" panose="020B0604020202020204" pitchFamily="34" charset="0"/>
              </a:rPr>
              <a:t>ThS. Nguyễn Văn Quang</a:t>
            </a:r>
            <a:r>
              <a:rPr lang="en-US" sz="1800" b="0" kern="0" dirty="0">
                <a:solidFill>
                  <a:schemeClr val="tx1"/>
                </a:solidFill>
                <a:latin typeface="Arial" panose="020B0604020202020204" pitchFamily="34" charset="0"/>
                <a:cs typeface="Arial" panose="020B0604020202020204" pitchFamily="34" charset="0"/>
              </a:rPr>
              <a:t> </a:t>
            </a:r>
            <a:endParaRPr lang="vi-VN" sz="1800" b="0" kern="0" dirty="0">
              <a:solidFill>
                <a:schemeClr val="tx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0C8439B-1095-700D-BF5A-FFF9450A9DF2}"/>
              </a:ext>
            </a:extLst>
          </p:cNvPr>
          <p:cNvSpPr txBox="1"/>
          <p:nvPr/>
        </p:nvSpPr>
        <p:spPr>
          <a:xfrm>
            <a:off x="6443602" y="1934516"/>
            <a:ext cx="4430046" cy="3477875"/>
          </a:xfrm>
          <a:prstGeom prst="rect">
            <a:avLst/>
          </a:prstGeom>
          <a:noFill/>
        </p:spPr>
        <p:txBody>
          <a:bodyPr wrap="square" rtlCol="0">
            <a:spAutoFit/>
          </a:bodyPr>
          <a:lstStyle/>
          <a:p>
            <a:pPr marL="0" indent="0" algn="just">
              <a:lnSpc>
                <a:spcPct val="100000"/>
              </a:lnSpc>
              <a:buNone/>
            </a:pPr>
            <a:r>
              <a:rPr lang="en-US" sz="2000" dirty="0">
                <a:latin typeface="Arial (Body)"/>
                <a:cs typeface="Arial" panose="020B0604020202020204" pitchFamily="34" charset="0"/>
              </a:rPr>
              <a:t>   </a:t>
            </a:r>
            <a:r>
              <a:rPr lang="en-US" sz="2000" dirty="0">
                <a:latin typeface="Arial (Body)"/>
                <a:ea typeface="Tahoma" panose="020B0604030504040204" pitchFamily="34" charset="0"/>
                <a:cs typeface="Times New Roman" panose="02020603050405020304" pitchFamily="18" charset="0"/>
              </a:rPr>
              <a:t> </a:t>
            </a:r>
            <a:r>
              <a:rPr lang="en-US" sz="2000" dirty="0">
                <a:latin typeface="Arial (Body)"/>
                <a:ea typeface="Tahoma" panose="020B0604030504040204" pitchFamily="34" charset="0"/>
                <a:cs typeface="Arial" panose="020B0604020202020204" pitchFamily="34" charset="0"/>
              </a:rPr>
              <a:t>Tổ yến</a:t>
            </a:r>
            <a:r>
              <a:rPr lang="vi-VN" sz="2000" b="0" dirty="0">
                <a:latin typeface="Arial (Body)"/>
                <a:ea typeface="Tahoma" panose="020B0604030504040204" pitchFamily="34" charset="0"/>
                <a:cs typeface="Arial" panose="020B0604020202020204" pitchFamily="34" charset="0"/>
              </a:rPr>
              <a:t> là loại gia cầm có giá trị kinh tế cao, nên có rất nhiều mô hình nhà nuôi yến mọc lên. Bên cạnh đó việc xây dựng cũng có những khó khăn nhất định. Một trong những số khó khăn lớn nhất đó là người nuôi không thể thường xuyên giám sát vì thế việc giám sát và điều khiển nhà yến từ xa là rất cần thiết để giảm thiểu chi phí và tăng hiệu quả sản xuất.</a:t>
            </a:r>
            <a:endParaRPr lang="en-US" sz="2000" b="0" dirty="0">
              <a:latin typeface="Arial (Body)"/>
              <a:ea typeface="Tahoma" panose="020B060403050404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CB183458-FAC2-9647-CD20-BA1D923E8645}"/>
              </a:ext>
            </a:extLst>
          </p:cNvPr>
          <p:cNvPicPr>
            <a:picLocks noChangeAspect="1"/>
          </p:cNvPicPr>
          <p:nvPr/>
        </p:nvPicPr>
        <p:blipFill>
          <a:blip r:embed="rId3"/>
          <a:stretch>
            <a:fillRect/>
          </a:stretch>
        </p:blipFill>
        <p:spPr>
          <a:xfrm>
            <a:off x="1318352" y="1934516"/>
            <a:ext cx="4777648" cy="3267798"/>
          </a:xfrm>
          <a:prstGeom prst="rect">
            <a:avLst/>
          </a:prstGeom>
        </p:spPr>
      </p:pic>
    </p:spTree>
    <p:extLst>
      <p:ext uri="{BB962C8B-B14F-4D97-AF65-F5344CB8AC3E}">
        <p14:creationId xmlns:p14="http://schemas.microsoft.com/office/powerpoint/2010/main" val="343106010"/>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32"/>
          <p:cNvSpPr txBox="1">
            <a:spLocks noGrp="1"/>
          </p:cNvSpPr>
          <p:nvPr>
            <p:ph type="title"/>
          </p:nvPr>
        </p:nvSpPr>
        <p:spPr>
          <a:xfrm>
            <a:off x="4358936" y="601257"/>
            <a:ext cx="6873064" cy="763600"/>
          </a:xfrm>
          <a:prstGeom prst="rect">
            <a:avLst/>
          </a:prstGeom>
        </p:spPr>
        <p:txBody>
          <a:bodyPr spcFirstLastPara="1" wrap="square" lIns="121900" tIns="121900" rIns="121900" bIns="121900" anchor="ctr" anchorCtr="0">
            <a:noAutofit/>
          </a:bodyPr>
          <a:lstStyle/>
          <a:p>
            <a:r>
              <a:rPr lang="vi-VN" sz="2400" b="1" dirty="0">
                <a:latin typeface="+mn-lt"/>
              </a:rPr>
              <a:t>PHẠM VI ĐỀ TÀI</a:t>
            </a:r>
            <a:endParaRPr sz="2400" b="1" dirty="0">
              <a:latin typeface="+mn-lt"/>
            </a:endParaRPr>
          </a:p>
        </p:txBody>
      </p:sp>
      <p:sp>
        <p:nvSpPr>
          <p:cNvPr id="257" name="Google Shape;257;p32"/>
          <p:cNvSpPr txBox="1">
            <a:spLocks noGrp="1"/>
          </p:cNvSpPr>
          <p:nvPr>
            <p:ph type="body" idx="1"/>
          </p:nvPr>
        </p:nvSpPr>
        <p:spPr>
          <a:xfrm>
            <a:off x="1624614" y="2459115"/>
            <a:ext cx="9010835" cy="3521270"/>
          </a:xfrm>
          <a:prstGeom prst="rect">
            <a:avLst/>
          </a:prstGeom>
        </p:spPr>
        <p:txBody>
          <a:bodyPr spcFirstLastPara="1" wrap="square" lIns="121900" tIns="121900" rIns="121900" bIns="121900" anchor="t" anchorCtr="0">
            <a:noAutofit/>
          </a:bodyPr>
          <a:lstStyle/>
          <a:p>
            <a:pPr marL="0" indent="0" algn="just">
              <a:lnSpc>
                <a:spcPct val="100000"/>
              </a:lnSpc>
              <a:buNone/>
            </a:pPr>
            <a:r>
              <a:rPr lang="vi-VN" sz="2000" b="0" dirty="0">
                <a:cs typeface="Arial" panose="020B0604020202020204" pitchFamily="34" charset="0"/>
              </a:rPr>
              <a:t>- Ứng dụng được phát triển hướng tới đối tượng sử dụng là những người muốn </a:t>
            </a:r>
            <a:r>
              <a:rPr lang="en-US" sz="2000" b="0" dirty="0">
                <a:latin typeface="Arial" panose="020B0604020202020204" pitchFamily="34" charset="0"/>
                <a:cs typeface="Arial" panose="020B0604020202020204" pitchFamily="34" charset="0"/>
              </a:rPr>
              <a:t>giám sát</a:t>
            </a:r>
            <a:r>
              <a:rPr lang="vi-VN" sz="2000" b="0" dirty="0">
                <a:cs typeface="Arial" panose="020B0604020202020204" pitchFamily="34" charset="0"/>
              </a:rPr>
              <a:t>, xem trạng thái nhà yến ở bất cứ khi nào, bất cứ nơi đâu.</a:t>
            </a:r>
          </a:p>
          <a:p>
            <a:pPr marL="0" indent="0" algn="just">
              <a:lnSpc>
                <a:spcPct val="100000"/>
              </a:lnSpc>
              <a:buNone/>
            </a:pPr>
            <a:endParaRPr lang="vi-VN" sz="2000" b="0" dirty="0">
              <a:cs typeface="Arial" panose="020B0604020202020204" pitchFamily="34" charset="0"/>
            </a:endParaRPr>
          </a:p>
          <a:p>
            <a:pPr marL="0" indent="0" algn="just">
              <a:lnSpc>
                <a:spcPct val="100000"/>
              </a:lnSpc>
              <a:buNone/>
            </a:pPr>
            <a:r>
              <a:rPr lang="vi-VN" sz="2000" b="0" dirty="0">
                <a:cs typeface="Arial" panose="020B0604020202020204" pitchFamily="34" charset="0"/>
              </a:rPr>
              <a:t>- Ứng dụng chạy trên các thiết bị di động Android/web.</a:t>
            </a:r>
            <a:endParaRPr lang="en-US" sz="2000" b="0" dirty="0">
              <a:cs typeface="Arial" panose="020B0604020202020204" pitchFamily="34" charset="0"/>
            </a:endParaRPr>
          </a:p>
        </p:txBody>
      </p:sp>
      <p:sp>
        <p:nvSpPr>
          <p:cNvPr id="6" name="Google Shape;257;p32">
            <a:extLst>
              <a:ext uri="{FF2B5EF4-FFF2-40B4-BE49-F238E27FC236}">
                <a16:creationId xmlns:a16="http://schemas.microsoft.com/office/drawing/2014/main" id="{B7EBD586-61CB-4B8F-A957-46C2011DD4EF}"/>
              </a:ext>
            </a:extLst>
          </p:cNvPr>
          <p:cNvSpPr txBox="1">
            <a:spLocks/>
          </p:cNvSpPr>
          <p:nvPr/>
        </p:nvSpPr>
        <p:spPr>
          <a:xfrm>
            <a:off x="8504385" y="5850383"/>
            <a:ext cx="3600040" cy="40635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ctr">
              <a:lnSpc>
                <a:spcPct val="100000"/>
              </a:lnSpc>
              <a:buFont typeface="Anaheim"/>
              <a:buNone/>
            </a:pPr>
            <a:r>
              <a:rPr lang="en-US" sz="1800" b="0" kern="0" dirty="0">
                <a:solidFill>
                  <a:schemeClr val="tx1"/>
                </a:solidFill>
                <a:latin typeface="Arial" panose="020B0604020202020204" pitchFamily="34" charset="0"/>
                <a:cs typeface="Arial" panose="020B0604020202020204" pitchFamily="34" charset="0"/>
              </a:rPr>
              <a:t>GVDH: </a:t>
            </a:r>
            <a:r>
              <a:rPr lang="vi-VN" sz="1800" b="0" kern="0" dirty="0">
                <a:solidFill>
                  <a:schemeClr val="tx1"/>
                </a:solidFill>
                <a:latin typeface="Arial" panose="020B0604020202020204" pitchFamily="34" charset="0"/>
                <a:cs typeface="Arial" panose="020B0604020202020204" pitchFamily="34" charset="0"/>
              </a:rPr>
              <a:t>ThS. Nguyễn Văn Quang</a:t>
            </a:r>
            <a:r>
              <a:rPr lang="en-US" sz="1800" b="0" kern="0" dirty="0">
                <a:solidFill>
                  <a:schemeClr val="tx1"/>
                </a:solidFill>
                <a:latin typeface="Arial" panose="020B0604020202020204" pitchFamily="34" charset="0"/>
                <a:cs typeface="Arial" panose="020B0604020202020204" pitchFamily="34" charset="0"/>
              </a:rPr>
              <a:t> </a:t>
            </a:r>
            <a:endParaRPr lang="vi-VN" sz="1800" b="0" kern="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027447"/>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32"/>
          <p:cNvSpPr txBox="1">
            <a:spLocks noGrp="1"/>
          </p:cNvSpPr>
          <p:nvPr>
            <p:ph type="title"/>
          </p:nvPr>
        </p:nvSpPr>
        <p:spPr>
          <a:xfrm>
            <a:off x="3835153" y="601257"/>
            <a:ext cx="4740675" cy="763600"/>
          </a:xfrm>
          <a:prstGeom prst="rect">
            <a:avLst/>
          </a:prstGeom>
        </p:spPr>
        <p:txBody>
          <a:bodyPr spcFirstLastPara="1" wrap="square" lIns="121900" tIns="121900" rIns="121900" bIns="121900" anchor="ctr" anchorCtr="0">
            <a:noAutofit/>
          </a:bodyPr>
          <a:lstStyle/>
          <a:p>
            <a:r>
              <a:rPr lang="vi-VN" sz="2400" b="1" dirty="0">
                <a:solidFill>
                  <a:schemeClr val="tx1"/>
                </a:solidFill>
                <a:latin typeface="+mn-lt"/>
              </a:rPr>
              <a:t>MỤC TIÊU NGHIÊN CỨU</a:t>
            </a:r>
            <a:endParaRPr sz="2400" b="1" dirty="0">
              <a:solidFill>
                <a:schemeClr val="tx1"/>
              </a:solidFill>
              <a:latin typeface="+mn-lt"/>
            </a:endParaRPr>
          </a:p>
        </p:txBody>
      </p:sp>
      <p:sp>
        <p:nvSpPr>
          <p:cNvPr id="257" name="Google Shape;257;p32"/>
          <p:cNvSpPr txBox="1">
            <a:spLocks noGrp="1"/>
          </p:cNvSpPr>
          <p:nvPr>
            <p:ph type="body" idx="1"/>
          </p:nvPr>
        </p:nvSpPr>
        <p:spPr>
          <a:xfrm>
            <a:off x="1402672" y="1752064"/>
            <a:ext cx="9152878" cy="4098319"/>
          </a:xfrm>
          <a:prstGeom prst="rect">
            <a:avLst/>
          </a:prstGeom>
        </p:spPr>
        <p:txBody>
          <a:bodyPr spcFirstLastPara="1" wrap="square" lIns="121900" tIns="121900" rIns="121900" bIns="121900" anchor="t" anchorCtr="0">
            <a:noAutofit/>
          </a:bodyPr>
          <a:lstStyle/>
          <a:p>
            <a:pPr marL="0" indent="0" algn="just">
              <a:lnSpc>
                <a:spcPct val="100000"/>
              </a:lnSpc>
              <a:buNone/>
            </a:pPr>
            <a:r>
              <a:rPr lang="vi-VN" sz="2000" b="0" dirty="0">
                <a:latin typeface="Arial (Body)"/>
                <a:cs typeface="Arial" panose="020B0604020202020204" pitchFamily="34" charset="0"/>
              </a:rPr>
              <a:t>Mục tiêu: thiết kế được hệ thống quản lý giám sát nhà nuôi yến từ xa có các chức năng:</a:t>
            </a:r>
            <a:endParaRPr lang="vi-VN" sz="2000" dirty="0">
              <a:latin typeface="Arial (Body)"/>
              <a:cs typeface="Arial" panose="020B0604020202020204" pitchFamily="34" charset="0"/>
            </a:endParaRPr>
          </a:p>
          <a:p>
            <a:pPr marL="609585" lvl="1" indent="0" algn="just">
              <a:lnSpc>
                <a:spcPct val="100000"/>
              </a:lnSpc>
              <a:buNone/>
            </a:pPr>
            <a:r>
              <a:rPr lang="vi-VN" sz="2000" b="0" dirty="0">
                <a:latin typeface="Arial (Body)"/>
                <a:cs typeface="Arial" panose="020B0604020202020204" pitchFamily="34" charset="0"/>
              </a:rPr>
              <a:t>- Đo nhiệt độ và độ ẩm.</a:t>
            </a:r>
          </a:p>
          <a:p>
            <a:pPr marL="609585" lvl="1" indent="0" algn="just">
              <a:lnSpc>
                <a:spcPct val="100000"/>
              </a:lnSpc>
              <a:buNone/>
            </a:pPr>
            <a:r>
              <a:rPr lang="vi-VN" sz="2000" b="0" dirty="0">
                <a:latin typeface="Arial (Body)"/>
                <a:cs typeface="Arial" panose="020B0604020202020204" pitchFamily="34" charset="0"/>
              </a:rPr>
              <a:t>- Đo cường độ ánh sáng.</a:t>
            </a:r>
            <a:endParaRPr lang="en-US" sz="2000" b="0" dirty="0">
              <a:latin typeface="Arial (Body)"/>
              <a:cs typeface="Arial" panose="020B0604020202020204" pitchFamily="34" charset="0"/>
            </a:endParaRPr>
          </a:p>
          <a:p>
            <a:pPr marL="609585" lvl="1" indent="0" algn="just">
              <a:lnSpc>
                <a:spcPct val="100000"/>
              </a:lnSpc>
              <a:buNone/>
            </a:pPr>
            <a:r>
              <a:rPr lang="en-US" sz="2000" b="0" dirty="0">
                <a:latin typeface="Arial (Body)"/>
                <a:cs typeface="Arial" panose="020B0604020202020204" pitchFamily="34" charset="0"/>
              </a:rPr>
              <a:t>- Đèn </a:t>
            </a:r>
            <a:r>
              <a:rPr lang="en-US" sz="2000" b="0" dirty="0" err="1">
                <a:latin typeface="Arial (Body)"/>
                <a:cs typeface="Arial" panose="020B0604020202020204" pitchFamily="34" charset="0"/>
              </a:rPr>
              <a:t>chống</a:t>
            </a:r>
            <a:r>
              <a:rPr lang="en-US" sz="2000" b="0" dirty="0">
                <a:latin typeface="Arial (Body)"/>
                <a:cs typeface="Arial" panose="020B0604020202020204" pitchFamily="34" charset="0"/>
              </a:rPr>
              <a:t> </a:t>
            </a:r>
            <a:r>
              <a:rPr lang="vi-VN" sz="2000" b="0" dirty="0">
                <a:latin typeface="Arial (Body)"/>
                <a:cs typeface="Arial" panose="020B0604020202020204" pitchFamily="34" charset="0"/>
              </a:rPr>
              <a:t>cú.</a:t>
            </a:r>
            <a:endParaRPr lang="en-US" sz="2000" b="0" dirty="0">
              <a:latin typeface="Arial (Body)"/>
              <a:cs typeface="Arial" panose="020B0604020202020204" pitchFamily="34" charset="0"/>
            </a:endParaRPr>
          </a:p>
          <a:p>
            <a:pPr marL="609585" lvl="1" indent="0" algn="just">
              <a:lnSpc>
                <a:spcPct val="100000"/>
              </a:lnSpc>
              <a:buNone/>
            </a:pPr>
            <a:r>
              <a:rPr lang="en-US" sz="2000" b="0" dirty="0">
                <a:latin typeface="Arial (Body)"/>
                <a:cs typeface="Arial" panose="020B0604020202020204" pitchFamily="34" charset="0"/>
              </a:rPr>
              <a:t>- Gửi thông tin </a:t>
            </a:r>
            <a:r>
              <a:rPr lang="en-US" sz="2000" b="0" dirty="0" err="1">
                <a:latin typeface="Arial (Body)"/>
                <a:cs typeface="Arial" panose="020B0604020202020204" pitchFamily="34" charset="0"/>
              </a:rPr>
              <a:t>cảnh</a:t>
            </a:r>
            <a:r>
              <a:rPr lang="en-US" sz="2000" b="0" dirty="0">
                <a:latin typeface="Arial (Body)"/>
                <a:cs typeface="Arial" panose="020B0604020202020204" pitchFamily="34" charset="0"/>
              </a:rPr>
              <a:t> </a:t>
            </a:r>
            <a:r>
              <a:rPr lang="en-US" sz="2000" b="0" dirty="0" err="1">
                <a:latin typeface="Arial (Body)"/>
                <a:cs typeface="Arial" panose="020B0604020202020204" pitchFamily="34" charset="0"/>
              </a:rPr>
              <a:t>báo</a:t>
            </a:r>
            <a:r>
              <a:rPr lang="en-US" sz="2000" b="0" dirty="0">
                <a:latin typeface="Arial (Body)"/>
                <a:cs typeface="Arial" panose="020B0604020202020204" pitchFamily="34" charset="0"/>
              </a:rPr>
              <a:t> SMS</a:t>
            </a:r>
            <a:r>
              <a:rPr lang="vi-VN" sz="2000" b="0" dirty="0">
                <a:latin typeface="Arial (Body)"/>
                <a:cs typeface="Arial" panose="020B0604020202020204" pitchFamily="34" charset="0"/>
              </a:rPr>
              <a:t> về điện thoại</a:t>
            </a:r>
            <a:r>
              <a:rPr lang="en-US" sz="2000" b="0" dirty="0">
                <a:latin typeface="Arial (Body)"/>
                <a:cs typeface="Arial" panose="020B0604020202020204" pitchFamily="34" charset="0"/>
              </a:rPr>
              <a:t>.</a:t>
            </a:r>
            <a:endParaRPr lang="vi-VN" sz="2000" b="0" dirty="0">
              <a:latin typeface="Arial (Body)"/>
              <a:cs typeface="Arial" panose="020B0604020202020204" pitchFamily="34" charset="0"/>
            </a:endParaRPr>
          </a:p>
          <a:p>
            <a:pPr marL="609585" lvl="1" indent="0" algn="just">
              <a:lnSpc>
                <a:spcPct val="100000"/>
              </a:lnSpc>
              <a:buNone/>
            </a:pPr>
            <a:r>
              <a:rPr lang="vi-VN" sz="2000" b="0" dirty="0">
                <a:latin typeface="Arial (Body)"/>
                <a:cs typeface="Arial" panose="020B0604020202020204" pitchFamily="34" charset="0"/>
              </a:rPr>
              <a:t>- Bật/tắt tự động và bằng tay hệ thống phun sương, quạt, loa gọi tiếng chim yến.</a:t>
            </a:r>
          </a:p>
          <a:p>
            <a:pPr marL="609585" lvl="1" indent="0" algn="just">
              <a:lnSpc>
                <a:spcPct val="100000"/>
              </a:lnSpc>
              <a:buNone/>
            </a:pPr>
            <a:r>
              <a:rPr lang="vi-VN" sz="2000" b="0" dirty="0">
                <a:latin typeface="Arial (Body)"/>
                <a:cs typeface="Arial" panose="020B0604020202020204" pitchFamily="34" charset="0"/>
              </a:rPr>
              <a:t>- Hiển thị lên màn hình LCD các thông tin: nhiệt độ, độ ẩm, cường độ ánh sáng.</a:t>
            </a:r>
          </a:p>
          <a:p>
            <a:pPr marL="609585" lvl="1" indent="0" algn="just">
              <a:lnSpc>
                <a:spcPct val="100000"/>
              </a:lnSpc>
              <a:buNone/>
            </a:pPr>
            <a:r>
              <a:rPr lang="vi-VN" sz="2000" b="0" dirty="0">
                <a:latin typeface="Arial (Body)"/>
                <a:cs typeface="Arial" panose="020B0604020202020204" pitchFamily="34" charset="0"/>
              </a:rPr>
              <a:t>- Thiết kế ứng dụng</a:t>
            </a:r>
            <a:r>
              <a:rPr lang="en-US" sz="2000" b="0" dirty="0">
                <a:latin typeface="Arial (Body)"/>
                <a:cs typeface="Arial" panose="020B0604020202020204" pitchFamily="34" charset="0"/>
              </a:rPr>
              <a:t>.</a:t>
            </a:r>
          </a:p>
          <a:p>
            <a:pPr marL="609585" lvl="1" indent="0" algn="just">
              <a:lnSpc>
                <a:spcPct val="100000"/>
              </a:lnSpc>
              <a:buNone/>
            </a:pPr>
            <a:r>
              <a:rPr lang="en-US" sz="2000" dirty="0">
                <a:latin typeface="Arial (Body)"/>
                <a:cs typeface="Arial" panose="020B0604020202020204" pitchFamily="34" charset="0"/>
              </a:rPr>
              <a:t>- Thi công mô hình.</a:t>
            </a:r>
            <a:endParaRPr lang="vi-VN" sz="2000" b="0" dirty="0">
              <a:latin typeface="Arial (Body)"/>
              <a:cs typeface="Arial" panose="020B0604020202020204" pitchFamily="34" charset="0"/>
            </a:endParaRPr>
          </a:p>
        </p:txBody>
      </p:sp>
      <p:sp>
        <p:nvSpPr>
          <p:cNvPr id="6" name="Google Shape;257;p32">
            <a:extLst>
              <a:ext uri="{FF2B5EF4-FFF2-40B4-BE49-F238E27FC236}">
                <a16:creationId xmlns:a16="http://schemas.microsoft.com/office/drawing/2014/main" id="{B7EBD586-61CB-4B8F-A957-46C2011DD4EF}"/>
              </a:ext>
            </a:extLst>
          </p:cNvPr>
          <p:cNvSpPr txBox="1">
            <a:spLocks/>
          </p:cNvSpPr>
          <p:nvPr/>
        </p:nvSpPr>
        <p:spPr>
          <a:xfrm>
            <a:off x="8504385" y="5850383"/>
            <a:ext cx="3600040" cy="40635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ctr">
              <a:lnSpc>
                <a:spcPct val="100000"/>
              </a:lnSpc>
              <a:buFont typeface="Anaheim"/>
              <a:buNone/>
            </a:pPr>
            <a:r>
              <a:rPr lang="en-US" sz="1800" b="0" kern="0" dirty="0">
                <a:solidFill>
                  <a:schemeClr val="tx1"/>
                </a:solidFill>
                <a:latin typeface="Arial" panose="020B0604020202020204" pitchFamily="34" charset="0"/>
                <a:cs typeface="Arial" panose="020B0604020202020204" pitchFamily="34" charset="0"/>
              </a:rPr>
              <a:t>GVDH: </a:t>
            </a:r>
            <a:r>
              <a:rPr lang="vi-VN" sz="1800" b="0" kern="0" dirty="0">
                <a:solidFill>
                  <a:schemeClr val="tx1"/>
                </a:solidFill>
                <a:latin typeface="Arial" panose="020B0604020202020204" pitchFamily="34" charset="0"/>
                <a:cs typeface="Arial" panose="020B0604020202020204" pitchFamily="34" charset="0"/>
              </a:rPr>
              <a:t>ThS. Nguyễn Văn Quang</a:t>
            </a:r>
            <a:r>
              <a:rPr lang="en-US" sz="1800" b="0" kern="0" dirty="0">
                <a:solidFill>
                  <a:schemeClr val="tx1"/>
                </a:solidFill>
                <a:latin typeface="Arial" panose="020B0604020202020204" pitchFamily="34" charset="0"/>
                <a:cs typeface="Arial" panose="020B0604020202020204" pitchFamily="34" charset="0"/>
              </a:rPr>
              <a:t> </a:t>
            </a:r>
            <a:endParaRPr lang="vi-VN" sz="1800" b="0" kern="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7365093"/>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32"/>
          <p:cNvSpPr txBox="1">
            <a:spLocks noGrp="1"/>
          </p:cNvSpPr>
          <p:nvPr>
            <p:ph type="title"/>
          </p:nvPr>
        </p:nvSpPr>
        <p:spPr>
          <a:xfrm>
            <a:off x="960000" y="601257"/>
            <a:ext cx="10272000" cy="763600"/>
          </a:xfrm>
          <a:prstGeom prst="rect">
            <a:avLst/>
          </a:prstGeom>
        </p:spPr>
        <p:txBody>
          <a:bodyPr spcFirstLastPara="1" wrap="square" lIns="121900" tIns="121900" rIns="121900" bIns="121900" anchor="ctr" anchorCtr="0">
            <a:noAutofit/>
          </a:bodyPr>
          <a:lstStyle/>
          <a:p>
            <a:r>
              <a:rPr lang="vi-VN" sz="2800" b="1" dirty="0">
                <a:solidFill>
                  <a:srgbClr val="FF0000"/>
                </a:solidFill>
                <a:latin typeface="+mn-lt"/>
              </a:rPr>
              <a:t>NỘI DUNG </a:t>
            </a:r>
            <a:endParaRPr sz="2800" dirty="0">
              <a:latin typeface="+mn-lt"/>
            </a:endParaRPr>
          </a:p>
        </p:txBody>
      </p:sp>
      <p:sp>
        <p:nvSpPr>
          <p:cNvPr id="6" name="Google Shape;257;p32">
            <a:extLst>
              <a:ext uri="{FF2B5EF4-FFF2-40B4-BE49-F238E27FC236}">
                <a16:creationId xmlns:a16="http://schemas.microsoft.com/office/drawing/2014/main" id="{B7EBD586-61CB-4B8F-A957-46C2011DD4EF}"/>
              </a:ext>
            </a:extLst>
          </p:cNvPr>
          <p:cNvSpPr txBox="1">
            <a:spLocks/>
          </p:cNvSpPr>
          <p:nvPr/>
        </p:nvSpPr>
        <p:spPr>
          <a:xfrm>
            <a:off x="8504385" y="5850383"/>
            <a:ext cx="3600040" cy="40635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ctr">
              <a:lnSpc>
                <a:spcPct val="100000"/>
              </a:lnSpc>
              <a:buFont typeface="Anaheim"/>
              <a:buNone/>
            </a:pPr>
            <a:r>
              <a:rPr lang="en-US" sz="1800" b="0" kern="0" dirty="0">
                <a:solidFill>
                  <a:schemeClr val="tx1"/>
                </a:solidFill>
                <a:latin typeface="Arial" panose="020B0604020202020204" pitchFamily="34" charset="0"/>
                <a:cs typeface="Arial" panose="020B0604020202020204" pitchFamily="34" charset="0"/>
              </a:rPr>
              <a:t>GVDH: </a:t>
            </a:r>
            <a:r>
              <a:rPr lang="vi-VN" sz="1800" b="0" kern="0" dirty="0">
                <a:solidFill>
                  <a:schemeClr val="tx1"/>
                </a:solidFill>
                <a:latin typeface="Arial" panose="020B0604020202020204" pitchFamily="34" charset="0"/>
                <a:cs typeface="Arial" panose="020B0604020202020204" pitchFamily="34" charset="0"/>
              </a:rPr>
              <a:t>ThS. Nguyễn Văn Quang</a:t>
            </a:r>
            <a:r>
              <a:rPr lang="en-US" sz="1800" b="0" kern="0" dirty="0">
                <a:solidFill>
                  <a:schemeClr val="tx1"/>
                </a:solidFill>
                <a:latin typeface="Arial" panose="020B0604020202020204" pitchFamily="34" charset="0"/>
                <a:cs typeface="Arial" panose="020B0604020202020204" pitchFamily="34" charset="0"/>
              </a:rPr>
              <a:t> </a:t>
            </a:r>
            <a:endParaRPr lang="vi-VN" sz="1800" b="0" kern="0" dirty="0">
              <a:solidFill>
                <a:schemeClr val="tx1"/>
              </a:solidFill>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4DDF74AD-73AF-7C5D-5C97-F29157ABBB05}"/>
              </a:ext>
            </a:extLst>
          </p:cNvPr>
          <p:cNvSpPr/>
          <p:nvPr/>
        </p:nvSpPr>
        <p:spPr>
          <a:xfrm>
            <a:off x="1302301" y="1945429"/>
            <a:ext cx="5629469" cy="52322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CHƯƠNG I. TỔNG QUAN VỀ HỆ THỐNG</a:t>
            </a:r>
            <a:endParaRPr lang="en-US" b="1" dirty="0">
              <a:solidFill>
                <a:schemeClr val="tx1"/>
              </a:solidFill>
            </a:endParaRPr>
          </a:p>
        </p:txBody>
      </p:sp>
      <p:sp>
        <p:nvSpPr>
          <p:cNvPr id="3" name="Rectangle: Rounded Corners 2">
            <a:extLst>
              <a:ext uri="{FF2B5EF4-FFF2-40B4-BE49-F238E27FC236}">
                <a16:creationId xmlns:a16="http://schemas.microsoft.com/office/drawing/2014/main" id="{3D62748E-82F0-28D1-6973-5CF7F63F8FAF}"/>
              </a:ext>
            </a:extLst>
          </p:cNvPr>
          <p:cNvSpPr/>
          <p:nvPr/>
        </p:nvSpPr>
        <p:spPr>
          <a:xfrm>
            <a:off x="2429008" y="2886195"/>
            <a:ext cx="5629469" cy="523220"/>
          </a:xfrm>
          <a:prstGeom prst="roundRect">
            <a:avLst/>
          </a:prstGeom>
          <a:solidFill>
            <a:schemeClr val="accent4">
              <a:lumMod val="9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CHƯƠNG II. PHÂN TÍCH THIẾT KẾ HỆ THỐNG</a:t>
            </a:r>
            <a:endParaRPr lang="en-US" b="1" dirty="0">
              <a:solidFill>
                <a:schemeClr val="tx1"/>
              </a:solidFill>
            </a:endParaRPr>
          </a:p>
        </p:txBody>
      </p:sp>
      <p:sp>
        <p:nvSpPr>
          <p:cNvPr id="4" name="Rectangle: Rounded Corners 3">
            <a:extLst>
              <a:ext uri="{FF2B5EF4-FFF2-40B4-BE49-F238E27FC236}">
                <a16:creationId xmlns:a16="http://schemas.microsoft.com/office/drawing/2014/main" id="{5BAFC508-5BE0-7078-C48E-9A3CE88EB019}"/>
              </a:ext>
            </a:extLst>
          </p:cNvPr>
          <p:cNvSpPr/>
          <p:nvPr/>
        </p:nvSpPr>
        <p:spPr>
          <a:xfrm>
            <a:off x="3796169" y="3817427"/>
            <a:ext cx="5629469" cy="523220"/>
          </a:xfrm>
          <a:prstGeom prst="roundRect">
            <a:avLst/>
          </a:prstGeom>
          <a:solidFill>
            <a:schemeClr val="accent5">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CHƯƠNG III. KẾT QUẢ THỰC NGHIỆM</a:t>
            </a:r>
            <a:endParaRPr lang="en-US" b="1" dirty="0">
              <a:solidFill>
                <a:schemeClr val="tx1"/>
              </a:solidFill>
            </a:endParaRPr>
          </a:p>
        </p:txBody>
      </p:sp>
      <p:sp>
        <p:nvSpPr>
          <p:cNvPr id="5" name="Rectangle: Rounded Corners 4">
            <a:extLst>
              <a:ext uri="{FF2B5EF4-FFF2-40B4-BE49-F238E27FC236}">
                <a16:creationId xmlns:a16="http://schemas.microsoft.com/office/drawing/2014/main" id="{9B5C1E93-557A-BF33-3464-8D7197934384}"/>
              </a:ext>
            </a:extLst>
          </p:cNvPr>
          <p:cNvSpPr/>
          <p:nvPr/>
        </p:nvSpPr>
        <p:spPr>
          <a:xfrm>
            <a:off x="5083944" y="4748659"/>
            <a:ext cx="5629469" cy="523220"/>
          </a:xfrm>
          <a:prstGeom prst="roundRect">
            <a:avLst/>
          </a:prstGeom>
          <a:solidFill>
            <a:schemeClr val="accent4">
              <a:lumMod val="9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CHƯƠNG IV. KẾT LUẬN</a:t>
            </a:r>
            <a:endParaRPr lang="en-US" b="1" dirty="0">
              <a:solidFill>
                <a:schemeClr val="tx1"/>
              </a:solidFill>
            </a:endParaRP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32"/>
          <p:cNvSpPr txBox="1">
            <a:spLocks noGrp="1"/>
          </p:cNvSpPr>
          <p:nvPr>
            <p:ph type="title"/>
          </p:nvPr>
        </p:nvSpPr>
        <p:spPr>
          <a:xfrm>
            <a:off x="960000" y="601257"/>
            <a:ext cx="10272000" cy="763600"/>
          </a:xfrm>
          <a:prstGeom prst="rect">
            <a:avLst/>
          </a:prstGeom>
        </p:spPr>
        <p:txBody>
          <a:bodyPr spcFirstLastPara="1" wrap="square" lIns="121900" tIns="121900" rIns="121900" bIns="121900" anchor="ctr" anchorCtr="0">
            <a:noAutofit/>
          </a:bodyPr>
          <a:lstStyle/>
          <a:p>
            <a:r>
              <a:rPr lang="vi-VN" sz="2400" b="1" dirty="0">
                <a:solidFill>
                  <a:schemeClr val="tx1"/>
                </a:solidFill>
                <a:latin typeface="+mn-lt"/>
              </a:rPr>
              <a:t>CHƯƠNG I. TỔNG QUAN VỀ HỆ THỐNG</a:t>
            </a:r>
            <a:endParaRPr sz="2400" b="1" dirty="0">
              <a:solidFill>
                <a:schemeClr val="tx1"/>
              </a:solidFill>
              <a:latin typeface="+mn-lt"/>
            </a:endParaRPr>
          </a:p>
        </p:txBody>
      </p:sp>
      <p:sp>
        <p:nvSpPr>
          <p:cNvPr id="6" name="Google Shape;257;p32">
            <a:extLst>
              <a:ext uri="{FF2B5EF4-FFF2-40B4-BE49-F238E27FC236}">
                <a16:creationId xmlns:a16="http://schemas.microsoft.com/office/drawing/2014/main" id="{B7EBD586-61CB-4B8F-A957-46C2011DD4EF}"/>
              </a:ext>
            </a:extLst>
          </p:cNvPr>
          <p:cNvSpPr txBox="1">
            <a:spLocks/>
          </p:cNvSpPr>
          <p:nvPr/>
        </p:nvSpPr>
        <p:spPr>
          <a:xfrm>
            <a:off x="8504385" y="5859262"/>
            <a:ext cx="3600040" cy="3974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ctr">
              <a:lnSpc>
                <a:spcPct val="100000"/>
              </a:lnSpc>
              <a:buFont typeface="Anaheim"/>
              <a:buNone/>
            </a:pPr>
            <a:r>
              <a:rPr lang="en-US" sz="1800" b="0" kern="0" dirty="0">
                <a:solidFill>
                  <a:schemeClr val="tx1"/>
                </a:solidFill>
                <a:latin typeface="Arial" panose="020B0604020202020204" pitchFamily="34" charset="0"/>
                <a:cs typeface="Arial" panose="020B0604020202020204" pitchFamily="34" charset="0"/>
              </a:rPr>
              <a:t>GVDH: </a:t>
            </a:r>
            <a:r>
              <a:rPr lang="vi-VN" sz="1800" b="0" kern="0" dirty="0">
                <a:solidFill>
                  <a:schemeClr val="tx1"/>
                </a:solidFill>
                <a:latin typeface="Arial" panose="020B0604020202020204" pitchFamily="34" charset="0"/>
                <a:cs typeface="Arial" panose="020B0604020202020204" pitchFamily="34" charset="0"/>
              </a:rPr>
              <a:t>ThS. Nguyễn Văn Quang</a:t>
            </a:r>
            <a:r>
              <a:rPr lang="en-US" sz="1800" b="0" kern="0" dirty="0">
                <a:solidFill>
                  <a:schemeClr val="tx1"/>
                </a:solidFill>
                <a:latin typeface="Arial" panose="020B0604020202020204" pitchFamily="34" charset="0"/>
                <a:cs typeface="Arial" panose="020B0604020202020204" pitchFamily="34" charset="0"/>
              </a:rPr>
              <a:t> </a:t>
            </a:r>
            <a:endParaRPr lang="vi-VN" sz="1800" b="0" kern="0" dirty="0">
              <a:solidFill>
                <a:schemeClr val="tx1"/>
              </a:solidFill>
              <a:latin typeface="Arial" panose="020B0604020202020204" pitchFamily="34" charset="0"/>
              <a:cs typeface="Arial" panose="020B0604020202020204" pitchFamily="34" charset="0"/>
            </a:endParaRPr>
          </a:p>
        </p:txBody>
      </p:sp>
      <p:pic>
        <p:nvPicPr>
          <p:cNvPr id="3" name="Picture 2" descr="Module Cảm Biến Độ Ẩm, Nhiệt Độ DHT11 - Nshop">
            <a:extLst>
              <a:ext uri="{FF2B5EF4-FFF2-40B4-BE49-F238E27FC236}">
                <a16:creationId xmlns:a16="http://schemas.microsoft.com/office/drawing/2014/main" id="{9E84869C-21F9-5114-B8F4-62BB48C7946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1382" y="1639695"/>
            <a:ext cx="1050569" cy="1024732"/>
          </a:xfrm>
          <a:prstGeom prst="rect">
            <a:avLst/>
          </a:prstGeom>
          <a:noFill/>
          <a:ln>
            <a:noFill/>
          </a:ln>
        </p:spPr>
      </p:pic>
      <p:pic>
        <p:nvPicPr>
          <p:cNvPr id="4" name="Picture 3" descr="Cảm biến cường độ ánh sáng BH1750 Digital Light Sensor – Hshop.vn">
            <a:extLst>
              <a:ext uri="{FF2B5EF4-FFF2-40B4-BE49-F238E27FC236}">
                <a16:creationId xmlns:a16="http://schemas.microsoft.com/office/drawing/2014/main" id="{D55C7725-254D-BFFA-959E-EF7689D5B18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44007" y="2894003"/>
            <a:ext cx="1020040" cy="1069994"/>
          </a:xfrm>
          <a:prstGeom prst="rect">
            <a:avLst/>
          </a:prstGeom>
          <a:noFill/>
          <a:ln>
            <a:noFill/>
          </a:ln>
        </p:spPr>
      </p:pic>
      <p:pic>
        <p:nvPicPr>
          <p:cNvPr id="5" name="Picture 4">
            <a:extLst>
              <a:ext uri="{FF2B5EF4-FFF2-40B4-BE49-F238E27FC236}">
                <a16:creationId xmlns:a16="http://schemas.microsoft.com/office/drawing/2014/main" id="{E63C5244-C7C6-4756-18A6-7BF2915B8AE6}"/>
              </a:ext>
            </a:extLst>
          </p:cNvPr>
          <p:cNvPicPr>
            <a:picLocks noChangeAspect="1"/>
          </p:cNvPicPr>
          <p:nvPr/>
        </p:nvPicPr>
        <p:blipFill>
          <a:blip r:embed="rId5"/>
          <a:stretch>
            <a:fillRect/>
          </a:stretch>
        </p:blipFill>
        <p:spPr>
          <a:xfrm>
            <a:off x="1015856" y="1644859"/>
            <a:ext cx="3302920" cy="1726564"/>
          </a:xfrm>
          <a:prstGeom prst="rect">
            <a:avLst/>
          </a:prstGeom>
        </p:spPr>
      </p:pic>
      <p:pic>
        <p:nvPicPr>
          <p:cNvPr id="7" name="Picture 6">
            <a:extLst>
              <a:ext uri="{FF2B5EF4-FFF2-40B4-BE49-F238E27FC236}">
                <a16:creationId xmlns:a16="http://schemas.microsoft.com/office/drawing/2014/main" id="{AC04DD57-02B0-3883-184E-D68C9168CB36}"/>
              </a:ext>
            </a:extLst>
          </p:cNvPr>
          <p:cNvPicPr>
            <a:picLocks noChangeAspect="1"/>
          </p:cNvPicPr>
          <p:nvPr/>
        </p:nvPicPr>
        <p:blipFill>
          <a:blip r:embed="rId6"/>
          <a:stretch>
            <a:fillRect/>
          </a:stretch>
        </p:blipFill>
        <p:spPr>
          <a:xfrm>
            <a:off x="5762386" y="1629253"/>
            <a:ext cx="1179359" cy="1003917"/>
          </a:xfrm>
          <a:prstGeom prst="rect">
            <a:avLst/>
          </a:prstGeom>
        </p:spPr>
      </p:pic>
      <p:pic>
        <p:nvPicPr>
          <p:cNvPr id="8" name="Picture 7" descr="A pair of black headphones&#10;&#10;Description automatically generated with low confidence">
            <a:extLst>
              <a:ext uri="{FF2B5EF4-FFF2-40B4-BE49-F238E27FC236}">
                <a16:creationId xmlns:a16="http://schemas.microsoft.com/office/drawing/2014/main" id="{DFF35FE7-0622-C2E9-FF36-E8B12CC08FEF}"/>
              </a:ext>
            </a:extLst>
          </p:cNvPr>
          <p:cNvPicPr>
            <a:picLocks noChangeAspect="1"/>
          </p:cNvPicPr>
          <p:nvPr/>
        </p:nvPicPr>
        <p:blipFill>
          <a:blip r:embed="rId7"/>
          <a:stretch>
            <a:fillRect/>
          </a:stretch>
        </p:blipFill>
        <p:spPr>
          <a:xfrm>
            <a:off x="7128948" y="1642081"/>
            <a:ext cx="1375437" cy="1024732"/>
          </a:xfrm>
          <a:prstGeom prst="rect">
            <a:avLst/>
          </a:prstGeom>
        </p:spPr>
      </p:pic>
      <p:pic>
        <p:nvPicPr>
          <p:cNvPr id="9" name="Picture 8" descr="Quạt tản nhiệt 3V-5V 0.2A cho Raspberry Pi (kèm ốc vít)">
            <a:extLst>
              <a:ext uri="{FF2B5EF4-FFF2-40B4-BE49-F238E27FC236}">
                <a16:creationId xmlns:a16="http://schemas.microsoft.com/office/drawing/2014/main" id="{6AA29971-C3DA-D7B1-5117-57735D8C945C}"/>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89278" y="2894003"/>
            <a:ext cx="1163547" cy="1069994"/>
          </a:xfrm>
          <a:prstGeom prst="rect">
            <a:avLst/>
          </a:prstGeom>
          <a:noFill/>
          <a:ln>
            <a:noFill/>
          </a:ln>
        </p:spPr>
      </p:pic>
      <p:pic>
        <p:nvPicPr>
          <p:cNvPr id="10" name="Picture 9">
            <a:extLst>
              <a:ext uri="{FF2B5EF4-FFF2-40B4-BE49-F238E27FC236}">
                <a16:creationId xmlns:a16="http://schemas.microsoft.com/office/drawing/2014/main" id="{F5C09B84-0075-0397-06ED-D5580C2D5047}"/>
              </a:ext>
            </a:extLst>
          </p:cNvPr>
          <p:cNvPicPr>
            <a:picLocks noChangeAspect="1"/>
          </p:cNvPicPr>
          <p:nvPr/>
        </p:nvPicPr>
        <p:blipFill>
          <a:blip r:embed="rId9"/>
          <a:stretch>
            <a:fillRect/>
          </a:stretch>
        </p:blipFill>
        <p:spPr>
          <a:xfrm>
            <a:off x="7143694" y="2872952"/>
            <a:ext cx="1360691" cy="1069994"/>
          </a:xfrm>
          <a:prstGeom prst="rect">
            <a:avLst/>
          </a:prstGeom>
        </p:spPr>
      </p:pic>
      <p:pic>
        <p:nvPicPr>
          <p:cNvPr id="11" name="Picture 10" descr="A red and white logo&#10;&#10;Description automatically generated with low confidence">
            <a:extLst>
              <a:ext uri="{FF2B5EF4-FFF2-40B4-BE49-F238E27FC236}">
                <a16:creationId xmlns:a16="http://schemas.microsoft.com/office/drawing/2014/main" id="{FE499E5E-7853-FB6E-C65F-C3154E900B6A}"/>
              </a:ext>
            </a:extLst>
          </p:cNvPr>
          <p:cNvPicPr>
            <a:picLocks noChangeAspect="1"/>
          </p:cNvPicPr>
          <p:nvPr/>
        </p:nvPicPr>
        <p:blipFill>
          <a:blip r:embed="rId10"/>
          <a:stretch>
            <a:fillRect/>
          </a:stretch>
        </p:blipFill>
        <p:spPr>
          <a:xfrm>
            <a:off x="8710224" y="1596215"/>
            <a:ext cx="2465919" cy="1069995"/>
          </a:xfrm>
          <a:prstGeom prst="rect">
            <a:avLst/>
          </a:prstGeom>
        </p:spPr>
      </p:pic>
      <p:pic>
        <p:nvPicPr>
          <p:cNvPr id="12" name="Picture 11">
            <a:extLst>
              <a:ext uri="{FF2B5EF4-FFF2-40B4-BE49-F238E27FC236}">
                <a16:creationId xmlns:a16="http://schemas.microsoft.com/office/drawing/2014/main" id="{489815A3-1573-C544-9EA8-9E5A055A93B5}"/>
              </a:ext>
            </a:extLst>
          </p:cNvPr>
          <p:cNvPicPr>
            <a:picLocks noChangeAspect="1"/>
          </p:cNvPicPr>
          <p:nvPr/>
        </p:nvPicPr>
        <p:blipFill>
          <a:blip r:embed="rId11"/>
          <a:stretch>
            <a:fillRect/>
          </a:stretch>
        </p:blipFill>
        <p:spPr>
          <a:xfrm>
            <a:off x="4994310" y="4242355"/>
            <a:ext cx="3082926" cy="1069994"/>
          </a:xfrm>
          <a:prstGeom prst="rect">
            <a:avLst/>
          </a:prstGeom>
        </p:spPr>
      </p:pic>
      <p:pic>
        <p:nvPicPr>
          <p:cNvPr id="13" name="Picture 12" descr="Bài 1: Kotlin là gì? Ưu và nhược được của Kotlin">
            <a:extLst>
              <a:ext uri="{FF2B5EF4-FFF2-40B4-BE49-F238E27FC236}">
                <a16:creationId xmlns:a16="http://schemas.microsoft.com/office/drawing/2014/main" id="{96893548-3F4C-2A13-F18E-5EAA1ECEA90B}"/>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710224" y="2939368"/>
            <a:ext cx="2465919" cy="1069996"/>
          </a:xfrm>
          <a:prstGeom prst="rect">
            <a:avLst/>
          </a:prstGeom>
          <a:noFill/>
          <a:ln>
            <a:noFill/>
          </a:ln>
        </p:spPr>
      </p:pic>
      <p:pic>
        <p:nvPicPr>
          <p:cNvPr id="14" name="Picture 13" descr="Flask là gì? Giới thiệu về Flask của Python">
            <a:extLst>
              <a:ext uri="{FF2B5EF4-FFF2-40B4-BE49-F238E27FC236}">
                <a16:creationId xmlns:a16="http://schemas.microsoft.com/office/drawing/2014/main" id="{7380CD98-58EF-8220-BCC3-2E0DD3FF7FCD}"/>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710224" y="4366106"/>
            <a:ext cx="2465919" cy="1069996"/>
          </a:xfrm>
          <a:prstGeom prst="rect">
            <a:avLst/>
          </a:prstGeom>
          <a:noFill/>
          <a:ln>
            <a:noFill/>
          </a:ln>
        </p:spPr>
      </p:pic>
      <p:pic>
        <p:nvPicPr>
          <p:cNvPr id="2" name="Picture 1">
            <a:extLst>
              <a:ext uri="{FF2B5EF4-FFF2-40B4-BE49-F238E27FC236}">
                <a16:creationId xmlns:a16="http://schemas.microsoft.com/office/drawing/2014/main" id="{76F168DA-FC01-45E8-D20B-5F4886A2AED6}"/>
              </a:ext>
            </a:extLst>
          </p:cNvPr>
          <p:cNvPicPr>
            <a:picLocks noChangeAspect="1"/>
          </p:cNvPicPr>
          <p:nvPr/>
        </p:nvPicPr>
        <p:blipFill>
          <a:blip r:embed="rId14"/>
          <a:stretch>
            <a:fillRect/>
          </a:stretch>
        </p:blipFill>
        <p:spPr>
          <a:xfrm>
            <a:off x="1058403" y="4023982"/>
            <a:ext cx="3302920" cy="1413466"/>
          </a:xfrm>
          <a:prstGeom prst="rect">
            <a:avLst/>
          </a:prstGeom>
        </p:spPr>
      </p:pic>
    </p:spTree>
    <p:extLst>
      <p:ext uri="{BB962C8B-B14F-4D97-AF65-F5344CB8AC3E}">
        <p14:creationId xmlns:p14="http://schemas.microsoft.com/office/powerpoint/2010/main" val="1755972842"/>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32"/>
          <p:cNvSpPr txBox="1">
            <a:spLocks noGrp="1"/>
          </p:cNvSpPr>
          <p:nvPr>
            <p:ph type="title"/>
          </p:nvPr>
        </p:nvSpPr>
        <p:spPr>
          <a:xfrm>
            <a:off x="960000" y="601257"/>
            <a:ext cx="10272000" cy="763600"/>
          </a:xfrm>
          <a:prstGeom prst="rect">
            <a:avLst/>
          </a:prstGeom>
        </p:spPr>
        <p:txBody>
          <a:bodyPr spcFirstLastPara="1" wrap="square" lIns="121900" tIns="121900" rIns="121900" bIns="121900" anchor="ctr" anchorCtr="0">
            <a:noAutofit/>
          </a:bodyPr>
          <a:lstStyle/>
          <a:p>
            <a:r>
              <a:rPr lang="vi-VN" sz="2400" b="1" dirty="0">
                <a:solidFill>
                  <a:schemeClr val="tx1"/>
                </a:solidFill>
                <a:latin typeface="+mn-lt"/>
              </a:rPr>
              <a:t>THIẾT BỊ CẢM BIẾN</a:t>
            </a:r>
            <a:endParaRPr sz="2400" dirty="0">
              <a:solidFill>
                <a:schemeClr val="tx1"/>
              </a:solidFill>
              <a:latin typeface="+mn-lt"/>
            </a:endParaRPr>
          </a:p>
        </p:txBody>
      </p:sp>
      <p:sp>
        <p:nvSpPr>
          <p:cNvPr id="257" name="Google Shape;257;p32"/>
          <p:cNvSpPr txBox="1">
            <a:spLocks noGrp="1"/>
          </p:cNvSpPr>
          <p:nvPr>
            <p:ph type="body" idx="1"/>
          </p:nvPr>
        </p:nvSpPr>
        <p:spPr>
          <a:xfrm>
            <a:off x="2823488" y="1447060"/>
            <a:ext cx="8408512" cy="4550121"/>
          </a:xfrm>
          <a:prstGeom prst="rect">
            <a:avLst/>
          </a:prstGeom>
        </p:spPr>
        <p:txBody>
          <a:bodyPr spcFirstLastPara="1" wrap="square" lIns="121900" tIns="121900" rIns="121900" bIns="121900" anchor="t" anchorCtr="0">
            <a:noAutofit/>
          </a:bodyPr>
          <a:lstStyle/>
          <a:p>
            <a:pPr marL="0" indent="0" algn="just">
              <a:lnSpc>
                <a:spcPct val="100000"/>
              </a:lnSpc>
              <a:buNone/>
            </a:pPr>
            <a:r>
              <a:rPr lang="vi-VN" sz="1800" dirty="0">
                <a:solidFill>
                  <a:schemeClr val="bg2"/>
                </a:solidFill>
                <a:latin typeface="+mn-lt"/>
                <a:cs typeface="Arial" panose="020B0604020202020204" pitchFamily="34" charset="0"/>
              </a:rPr>
              <a:t>Cảm biến nhiệt độ - độ ẩm DHT11</a:t>
            </a:r>
          </a:p>
          <a:p>
            <a:pPr marL="0" indent="0" algn="just">
              <a:lnSpc>
                <a:spcPct val="100000"/>
              </a:lnSpc>
              <a:buNone/>
            </a:pPr>
            <a:r>
              <a:rPr lang="vi-VN" sz="1800" b="0" dirty="0">
                <a:solidFill>
                  <a:schemeClr val="bg2"/>
                </a:solidFill>
                <a:latin typeface="+mn-lt"/>
                <a:cs typeface="Arial" panose="020B0604020202020204" pitchFamily="34" charset="0"/>
              </a:rPr>
              <a:t> - Là cảm biến rất thông dụng hiện nay vì chi phí rẻ và rất dễ lấy dữ liệu thông qua giao tiếp 1 wire (giao tiếp digital 1 dây truyền dữ liệu duy nhất). </a:t>
            </a:r>
          </a:p>
          <a:p>
            <a:pPr marL="0" indent="0" algn="just">
              <a:lnSpc>
                <a:spcPct val="100000"/>
              </a:lnSpc>
              <a:buNone/>
            </a:pPr>
            <a:r>
              <a:rPr lang="vi-VN" sz="1800" b="0" dirty="0">
                <a:solidFill>
                  <a:schemeClr val="bg2"/>
                </a:solidFill>
                <a:latin typeface="+mn-lt"/>
                <a:cs typeface="Arial" panose="020B0604020202020204" pitchFamily="34" charset="0"/>
              </a:rPr>
              <a:t> - Bộ tiền xử lý tín hiệu tích hợp trong cảm biến giúp bạn có được dữ liệu chính xác mà không phải qua bất kỳ tính toán nào.</a:t>
            </a:r>
            <a:endParaRPr lang="en-US" sz="1800" b="0" dirty="0">
              <a:solidFill>
                <a:schemeClr val="bg2"/>
              </a:solidFill>
              <a:latin typeface="+mn-lt"/>
              <a:cs typeface="Arial" panose="020B0604020202020204" pitchFamily="34" charset="0"/>
            </a:endParaRPr>
          </a:p>
          <a:p>
            <a:pPr marL="0" indent="0" algn="just">
              <a:lnSpc>
                <a:spcPct val="100000"/>
              </a:lnSpc>
              <a:buNone/>
            </a:pPr>
            <a:endParaRPr lang="en-US" sz="1800" b="0" dirty="0">
              <a:solidFill>
                <a:schemeClr val="bg2"/>
              </a:solidFill>
              <a:latin typeface="+mn-lt"/>
              <a:cs typeface="Arial" panose="020B0604020202020204" pitchFamily="34" charset="0"/>
            </a:endParaRPr>
          </a:p>
          <a:p>
            <a:pPr marL="0" indent="0" algn="just">
              <a:lnSpc>
                <a:spcPct val="100000"/>
              </a:lnSpc>
              <a:buNone/>
            </a:pPr>
            <a:endParaRPr lang="vi-VN" sz="1800" b="0" dirty="0">
              <a:solidFill>
                <a:schemeClr val="bg2"/>
              </a:solidFill>
              <a:latin typeface="+mn-lt"/>
              <a:cs typeface="Arial" panose="020B0604020202020204" pitchFamily="34" charset="0"/>
            </a:endParaRPr>
          </a:p>
          <a:p>
            <a:pPr marL="0" indent="0" algn="just">
              <a:lnSpc>
                <a:spcPct val="100000"/>
              </a:lnSpc>
              <a:buNone/>
            </a:pPr>
            <a:endParaRPr lang="vi-VN" sz="1800" b="0" dirty="0">
              <a:solidFill>
                <a:schemeClr val="bg2"/>
              </a:solidFill>
              <a:latin typeface="+mn-lt"/>
              <a:cs typeface="Arial" panose="020B0604020202020204" pitchFamily="34" charset="0"/>
            </a:endParaRPr>
          </a:p>
          <a:p>
            <a:pPr marL="0" indent="0" algn="just">
              <a:lnSpc>
                <a:spcPct val="100000"/>
              </a:lnSpc>
              <a:buNone/>
            </a:pPr>
            <a:r>
              <a:rPr lang="vi-VN" sz="1800" dirty="0">
                <a:solidFill>
                  <a:schemeClr val="bg2"/>
                </a:solidFill>
                <a:latin typeface="+mn-lt"/>
                <a:cs typeface="Arial" panose="020B0604020202020204" pitchFamily="34" charset="0"/>
              </a:rPr>
              <a:t>Cảm biến ánh sáng BH1750</a:t>
            </a:r>
          </a:p>
          <a:p>
            <a:pPr marL="0" indent="0" algn="just">
              <a:lnSpc>
                <a:spcPct val="100000"/>
              </a:lnSpc>
              <a:buNone/>
            </a:pPr>
            <a:r>
              <a:rPr lang="vi-VN" sz="1800" b="0" dirty="0">
                <a:solidFill>
                  <a:schemeClr val="bg2"/>
                </a:solidFill>
                <a:latin typeface="+mn-lt"/>
                <a:cs typeface="Arial" panose="020B0604020202020204" pitchFamily="34" charset="0"/>
              </a:rPr>
              <a:t> - Đo cường độ ánh sáng theo đơn vị lux</a:t>
            </a:r>
          </a:p>
          <a:p>
            <a:pPr marL="0" indent="0" algn="just">
              <a:lnSpc>
                <a:spcPct val="100000"/>
              </a:lnSpc>
              <a:buNone/>
            </a:pPr>
            <a:r>
              <a:rPr lang="vi-VN" sz="1800" b="0" dirty="0">
                <a:solidFill>
                  <a:schemeClr val="bg2"/>
                </a:solidFill>
                <a:latin typeface="+mn-lt"/>
                <a:cs typeface="Arial" panose="020B0604020202020204" pitchFamily="34" charset="0"/>
              </a:rPr>
              <a:t> - Cảm biến có ADC nội và bộ tiền xử lý nên giá trị được trả ra là giá trị trực tiếp cường độ ánh sáng lux mà không phải qua bất kỳ xử lý hay tính toán nào thông qua giao tiếp I2C</a:t>
            </a:r>
          </a:p>
        </p:txBody>
      </p:sp>
      <p:sp>
        <p:nvSpPr>
          <p:cNvPr id="6" name="Google Shape;257;p32">
            <a:extLst>
              <a:ext uri="{FF2B5EF4-FFF2-40B4-BE49-F238E27FC236}">
                <a16:creationId xmlns:a16="http://schemas.microsoft.com/office/drawing/2014/main" id="{B7EBD586-61CB-4B8F-A957-46C2011DD4EF}"/>
              </a:ext>
            </a:extLst>
          </p:cNvPr>
          <p:cNvSpPr txBox="1">
            <a:spLocks/>
          </p:cNvSpPr>
          <p:nvPr/>
        </p:nvSpPr>
        <p:spPr>
          <a:xfrm>
            <a:off x="8504385" y="5841507"/>
            <a:ext cx="3600040" cy="41523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ctr">
              <a:lnSpc>
                <a:spcPct val="100000"/>
              </a:lnSpc>
              <a:buFont typeface="Anaheim"/>
              <a:buNone/>
            </a:pPr>
            <a:r>
              <a:rPr lang="en-US" sz="1800" b="0" kern="0" dirty="0">
                <a:solidFill>
                  <a:schemeClr val="tx1"/>
                </a:solidFill>
                <a:latin typeface="Arial" panose="020B0604020202020204" pitchFamily="34" charset="0"/>
                <a:cs typeface="Arial" panose="020B0604020202020204" pitchFamily="34" charset="0"/>
              </a:rPr>
              <a:t>GVDH: </a:t>
            </a:r>
            <a:r>
              <a:rPr lang="vi-VN" sz="1800" b="0" kern="0" dirty="0">
                <a:solidFill>
                  <a:schemeClr val="tx1"/>
                </a:solidFill>
                <a:latin typeface="Arial" panose="020B0604020202020204" pitchFamily="34" charset="0"/>
                <a:cs typeface="Arial" panose="020B0604020202020204" pitchFamily="34" charset="0"/>
              </a:rPr>
              <a:t>ThS. Nguyễn Văn Quang</a:t>
            </a:r>
            <a:r>
              <a:rPr lang="en-US" sz="1800" b="0" kern="0" dirty="0">
                <a:solidFill>
                  <a:schemeClr val="tx1"/>
                </a:solidFill>
                <a:latin typeface="Arial" panose="020B0604020202020204" pitchFamily="34" charset="0"/>
                <a:cs typeface="Arial" panose="020B0604020202020204" pitchFamily="34" charset="0"/>
              </a:rPr>
              <a:t> </a:t>
            </a:r>
            <a:endParaRPr lang="vi-VN" sz="1800" b="0" kern="0" dirty="0">
              <a:solidFill>
                <a:schemeClr val="tx1"/>
              </a:solidFill>
              <a:latin typeface="Arial" panose="020B0604020202020204" pitchFamily="34" charset="0"/>
              <a:cs typeface="Arial" panose="020B0604020202020204" pitchFamily="34" charset="0"/>
            </a:endParaRPr>
          </a:p>
        </p:txBody>
      </p:sp>
      <p:pic>
        <p:nvPicPr>
          <p:cNvPr id="2" name="Picture 1" descr="Module Cảm Biến Độ Ẩm, Nhiệt Độ DHT11 - Nshop">
            <a:extLst>
              <a:ext uri="{FF2B5EF4-FFF2-40B4-BE49-F238E27FC236}">
                <a16:creationId xmlns:a16="http://schemas.microsoft.com/office/drawing/2014/main" id="{7B488E5C-4059-EFD9-9A5B-17F43CEF2E7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0000" y="1596191"/>
            <a:ext cx="1863489" cy="1632155"/>
          </a:xfrm>
          <a:prstGeom prst="rect">
            <a:avLst/>
          </a:prstGeom>
          <a:noFill/>
          <a:ln>
            <a:noFill/>
          </a:ln>
        </p:spPr>
      </p:pic>
      <p:pic>
        <p:nvPicPr>
          <p:cNvPr id="3" name="Picture 2" descr="Cảm biến cường độ ánh sáng BH1750 Digital Light Sensor – Hshop.vn">
            <a:extLst>
              <a:ext uri="{FF2B5EF4-FFF2-40B4-BE49-F238E27FC236}">
                <a16:creationId xmlns:a16="http://schemas.microsoft.com/office/drawing/2014/main" id="{69D905B7-D400-94F1-4BA6-663FEAE8694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998" y="3660334"/>
            <a:ext cx="1863489" cy="1601475"/>
          </a:xfrm>
          <a:prstGeom prst="rect">
            <a:avLst/>
          </a:prstGeom>
          <a:noFill/>
          <a:ln>
            <a:noFill/>
          </a:ln>
        </p:spPr>
      </p:pic>
    </p:spTree>
    <p:extLst>
      <p:ext uri="{BB962C8B-B14F-4D97-AF65-F5344CB8AC3E}">
        <p14:creationId xmlns:p14="http://schemas.microsoft.com/office/powerpoint/2010/main" val="224540435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32"/>
          <p:cNvSpPr txBox="1">
            <a:spLocks noGrp="1"/>
          </p:cNvSpPr>
          <p:nvPr>
            <p:ph type="title"/>
          </p:nvPr>
        </p:nvSpPr>
        <p:spPr>
          <a:xfrm>
            <a:off x="960000" y="601257"/>
            <a:ext cx="10272000" cy="763600"/>
          </a:xfrm>
          <a:prstGeom prst="rect">
            <a:avLst/>
          </a:prstGeom>
        </p:spPr>
        <p:txBody>
          <a:bodyPr spcFirstLastPara="1" wrap="square" lIns="121900" tIns="121900" rIns="121900" bIns="121900" anchor="ctr" anchorCtr="0">
            <a:noAutofit/>
          </a:bodyPr>
          <a:lstStyle/>
          <a:p>
            <a:r>
              <a:rPr lang="vi-VN" sz="2400" b="1" dirty="0">
                <a:latin typeface="+mn-lt"/>
              </a:rPr>
              <a:t>RASPBERRY PI 3</a:t>
            </a:r>
            <a:endParaRPr sz="2400" b="1" dirty="0">
              <a:latin typeface="+mn-lt"/>
            </a:endParaRPr>
          </a:p>
        </p:txBody>
      </p:sp>
      <p:sp>
        <p:nvSpPr>
          <p:cNvPr id="257" name="Google Shape;257;p32"/>
          <p:cNvSpPr txBox="1">
            <a:spLocks noGrp="1"/>
          </p:cNvSpPr>
          <p:nvPr>
            <p:ph type="body" idx="1"/>
          </p:nvPr>
        </p:nvSpPr>
        <p:spPr>
          <a:xfrm>
            <a:off x="6248400" y="1895382"/>
            <a:ext cx="4844901" cy="2467918"/>
          </a:xfrm>
          <a:prstGeom prst="rect">
            <a:avLst/>
          </a:prstGeom>
        </p:spPr>
        <p:txBody>
          <a:bodyPr spcFirstLastPara="1" wrap="square" lIns="121900" tIns="121900" rIns="121900" bIns="121900" anchor="t" anchorCtr="0">
            <a:noAutofit/>
          </a:bodyPr>
          <a:lstStyle/>
          <a:p>
            <a:pPr marL="0" indent="0" algn="just">
              <a:lnSpc>
                <a:spcPct val="100000"/>
              </a:lnSpc>
              <a:buNone/>
            </a:pPr>
            <a:r>
              <a:rPr lang="en-US" sz="1800" dirty="0">
                <a:effectLst/>
                <a:latin typeface="Times New Roman" panose="02020603050405020304" pitchFamily="18" charset="0"/>
                <a:ea typeface="Times New Roman" panose="02020603050405020304" pitchFamily="18" charset="0"/>
              </a:rPr>
              <a:t>Raspberry Pi 3 Model B (Made in UK / PRC)</a:t>
            </a:r>
            <a:r>
              <a:rPr lang="en-US" sz="1800" dirty="0">
                <a:solidFill>
                  <a:srgbClr val="000000"/>
                </a:solidFill>
                <a:effectLst/>
                <a:latin typeface="Times New Roman" panose="02020603050405020304" pitchFamily="18" charset="0"/>
                <a:ea typeface="Times New Roman" panose="02020603050405020304" pitchFamily="18" charset="0"/>
              </a:rPr>
              <a:t> </a:t>
            </a:r>
            <a:r>
              <a:rPr lang="vi-VN" sz="1800" b="0" dirty="0">
                <a:solidFill>
                  <a:schemeClr val="bg2"/>
                </a:solidFill>
                <a:latin typeface="+mn-lt"/>
                <a:cs typeface="Arial" panose="020B0604020202020204" pitchFamily="34" charset="0"/>
              </a:rPr>
              <a:t>là CPU phiên bản mới BCM2837  với tốc độ 1.2Ghz 4 nhân với kiến trúc ARM Cortex-A53 64-bit.</a:t>
            </a:r>
          </a:p>
          <a:p>
            <a:pPr marL="0" indent="0" algn="just">
              <a:lnSpc>
                <a:spcPct val="100000"/>
              </a:lnSpc>
              <a:buNone/>
            </a:pPr>
            <a:r>
              <a:rPr lang="vi-VN" sz="1800" b="0" dirty="0">
                <a:solidFill>
                  <a:schemeClr val="bg2"/>
                </a:solidFill>
                <a:latin typeface="+mn-lt"/>
                <a:cs typeface="Arial" panose="020B0604020202020204" pitchFamily="34" charset="0"/>
              </a:rPr>
              <a:t> </a:t>
            </a:r>
          </a:p>
          <a:p>
            <a:pPr marL="0" indent="0" algn="just">
              <a:lnSpc>
                <a:spcPct val="100000"/>
              </a:lnSpc>
              <a:buNone/>
            </a:pPr>
            <a:r>
              <a:rPr lang="pt-BR" sz="1800" b="0" dirty="0">
                <a:solidFill>
                  <a:schemeClr val="bg2"/>
                </a:solidFill>
                <a:latin typeface="+mn-lt"/>
                <a:cs typeface="Arial" panose="020B0604020202020204" pitchFamily="34" charset="0"/>
              </a:rPr>
              <a:t>Tích hợp Wifi chuẩn 802.11n</a:t>
            </a:r>
            <a:endParaRPr lang="vi-VN" sz="1800" b="0" dirty="0">
              <a:solidFill>
                <a:schemeClr val="bg2"/>
              </a:solidFill>
              <a:latin typeface="+mn-lt"/>
              <a:cs typeface="Arial" panose="020B0604020202020204" pitchFamily="34" charset="0"/>
            </a:endParaRPr>
          </a:p>
        </p:txBody>
      </p:sp>
      <p:sp>
        <p:nvSpPr>
          <p:cNvPr id="6" name="Google Shape;257;p32">
            <a:extLst>
              <a:ext uri="{FF2B5EF4-FFF2-40B4-BE49-F238E27FC236}">
                <a16:creationId xmlns:a16="http://schemas.microsoft.com/office/drawing/2014/main" id="{B7EBD586-61CB-4B8F-A957-46C2011DD4EF}"/>
              </a:ext>
            </a:extLst>
          </p:cNvPr>
          <p:cNvSpPr txBox="1">
            <a:spLocks/>
          </p:cNvSpPr>
          <p:nvPr/>
        </p:nvSpPr>
        <p:spPr>
          <a:xfrm>
            <a:off x="8504385" y="5823751"/>
            <a:ext cx="3600040" cy="43299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06390" algn="l" rtl="0">
              <a:lnSpc>
                <a:spcPct val="115000"/>
              </a:lnSpc>
              <a:spcBef>
                <a:spcPts val="0"/>
              </a:spcBef>
              <a:spcAft>
                <a:spcPts val="0"/>
              </a:spcAft>
              <a:buClr>
                <a:schemeClr val="accent2"/>
              </a:buClr>
              <a:buSzPts val="1200"/>
              <a:buFont typeface="Anaheim"/>
              <a:buAutoNum type="arabicPeriod"/>
              <a:defRPr sz="1667" b="1" i="0" u="none" strike="noStrike" cap="none">
                <a:solidFill>
                  <a:schemeClr val="dk1"/>
                </a:solidFill>
                <a:latin typeface="Anaheim"/>
                <a:ea typeface="Anaheim"/>
                <a:cs typeface="Anaheim"/>
                <a:sym typeface="Anaheim"/>
              </a:defRPr>
            </a:lvl1pPr>
            <a:lvl2pPr marL="1219170" marR="0" lvl="1"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15000"/>
              </a:lnSpc>
              <a:spcBef>
                <a:spcPts val="0"/>
              </a:spcBef>
              <a:spcAft>
                <a:spcPts val="0"/>
              </a:spcAft>
              <a:buClr>
                <a:schemeClr val="dk1"/>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15000"/>
              </a:lnSpc>
              <a:spcBef>
                <a:spcPts val="0"/>
              </a:spcBef>
              <a:spcAft>
                <a:spcPts val="0"/>
              </a:spcAft>
              <a:buClr>
                <a:schemeClr val="dk1"/>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15000"/>
              </a:lnSpc>
              <a:spcBef>
                <a:spcPts val="0"/>
              </a:spcBef>
              <a:spcAft>
                <a:spcPts val="0"/>
              </a:spcAft>
              <a:buClr>
                <a:schemeClr val="dk1"/>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indent="0" algn="ctr">
              <a:lnSpc>
                <a:spcPct val="100000"/>
              </a:lnSpc>
              <a:buFont typeface="Anaheim"/>
              <a:buNone/>
            </a:pPr>
            <a:r>
              <a:rPr lang="en-US" sz="1800" b="0" kern="0" dirty="0">
                <a:solidFill>
                  <a:schemeClr val="tx1"/>
                </a:solidFill>
                <a:latin typeface="Arial" panose="020B0604020202020204" pitchFamily="34" charset="0"/>
                <a:cs typeface="Arial" panose="020B0604020202020204" pitchFamily="34" charset="0"/>
              </a:rPr>
              <a:t>GVDH: </a:t>
            </a:r>
            <a:r>
              <a:rPr lang="vi-VN" sz="1800" b="0" kern="0" dirty="0">
                <a:solidFill>
                  <a:schemeClr val="tx1"/>
                </a:solidFill>
                <a:latin typeface="Arial" panose="020B0604020202020204" pitchFamily="34" charset="0"/>
                <a:cs typeface="Arial" panose="020B0604020202020204" pitchFamily="34" charset="0"/>
              </a:rPr>
              <a:t>ThS. Nguyễn Văn Quang</a:t>
            </a:r>
            <a:r>
              <a:rPr lang="en-US" sz="1800" b="0" kern="0" dirty="0">
                <a:solidFill>
                  <a:schemeClr val="tx1"/>
                </a:solidFill>
                <a:latin typeface="Arial" panose="020B0604020202020204" pitchFamily="34" charset="0"/>
                <a:cs typeface="Arial" panose="020B0604020202020204" pitchFamily="34" charset="0"/>
              </a:rPr>
              <a:t> </a:t>
            </a:r>
            <a:endParaRPr lang="vi-VN" sz="1800" b="0" kern="0" dirty="0">
              <a:solidFill>
                <a:schemeClr val="tx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54CFC49-5530-3CD5-FD2F-CAE5042C75F8}"/>
              </a:ext>
            </a:extLst>
          </p:cNvPr>
          <p:cNvPicPr>
            <a:picLocks noChangeAspect="1"/>
          </p:cNvPicPr>
          <p:nvPr/>
        </p:nvPicPr>
        <p:blipFill>
          <a:blip r:embed="rId3"/>
          <a:stretch>
            <a:fillRect/>
          </a:stretch>
        </p:blipFill>
        <p:spPr>
          <a:xfrm>
            <a:off x="819112" y="1784411"/>
            <a:ext cx="5276887" cy="2689860"/>
          </a:xfrm>
          <a:prstGeom prst="rect">
            <a:avLst/>
          </a:prstGeom>
        </p:spPr>
      </p:pic>
    </p:spTree>
    <p:extLst>
      <p:ext uri="{BB962C8B-B14F-4D97-AF65-F5344CB8AC3E}">
        <p14:creationId xmlns:p14="http://schemas.microsoft.com/office/powerpoint/2010/main" val="1565525745"/>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enezuelan Food Restaurant Company Profile by Slidesgo">
  <a:themeElements>
    <a:clrScheme name="Simple Light">
      <a:dk1>
        <a:srgbClr val="191919"/>
      </a:dk1>
      <a:lt1>
        <a:srgbClr val="FFFFFF"/>
      </a:lt1>
      <a:dk2>
        <a:srgbClr val="2F2F2F"/>
      </a:dk2>
      <a:lt2>
        <a:srgbClr val="D5A91D"/>
      </a:lt2>
      <a:accent1>
        <a:srgbClr val="9CCDEE"/>
      </a:accent1>
      <a:accent2>
        <a:srgbClr val="DE4444"/>
      </a:accent2>
      <a:accent3>
        <a:srgbClr val="EBD8C6"/>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1212</TotalTime>
  <Words>1455</Words>
  <Application>Microsoft Office PowerPoint</Application>
  <PresentationFormat>Widescreen</PresentationFormat>
  <Paragraphs>118</Paragraphs>
  <Slides>24</Slides>
  <Notes>23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vt:i4>
      </vt:variant>
    </vt:vector>
  </HeadingPairs>
  <TitlesOfParts>
    <vt:vector size="35" baseType="lpstr">
      <vt:lpstr>Anaheim</vt:lpstr>
      <vt:lpstr>Arial</vt:lpstr>
      <vt:lpstr>Arial (Body)</vt:lpstr>
      <vt:lpstr>Bebas Neue</vt:lpstr>
      <vt:lpstr>Calibri</vt:lpstr>
      <vt:lpstr>Calibri Light</vt:lpstr>
      <vt:lpstr>Roboto Condensed Light</vt:lpstr>
      <vt:lpstr>Staatliches</vt:lpstr>
      <vt:lpstr>Times New Roman</vt:lpstr>
      <vt:lpstr>Office Theme</vt:lpstr>
      <vt:lpstr>Venezuelan Food Restaurant Company Profile by Slidesgo</vt:lpstr>
      <vt:lpstr>KHÓA LUẬN TỐT NGHIỆP</vt:lpstr>
      <vt:lpstr>PowerPoint Presentation</vt:lpstr>
      <vt:lpstr>ĐẶT VẤN ĐỀ</vt:lpstr>
      <vt:lpstr>PHẠM VI ĐỀ TÀI</vt:lpstr>
      <vt:lpstr>MỤC TIÊU NGHIÊN CỨU</vt:lpstr>
      <vt:lpstr>NỘI DUNG </vt:lpstr>
      <vt:lpstr>CHƯƠNG I. TỔNG QUAN VỀ HỆ THỐNG</vt:lpstr>
      <vt:lpstr>THIẾT BỊ CẢM BIẾN</vt:lpstr>
      <vt:lpstr>RASPBERRY PI 3</vt:lpstr>
      <vt:lpstr>THIẾT BỊ NGOẠI VI</vt:lpstr>
      <vt:lpstr>THIẾT BỊ HIỂN THỊ</vt:lpstr>
      <vt:lpstr>FIREBASE</vt:lpstr>
      <vt:lpstr>KOTLIN</vt:lpstr>
      <vt:lpstr>FLASK</vt:lpstr>
      <vt:lpstr>TWILIO</vt:lpstr>
      <vt:lpstr>CHƯƠNG II. PHÂN TÍCH THIẾT KẾ HỆ THỐNG</vt:lpstr>
      <vt:lpstr>CHƯƠNG II. PHÂN TÍCH THIẾT KẾ HỆ THỐNG</vt:lpstr>
      <vt:lpstr>CHƯƠNG II. PHÂN TÍCH THIẾT KẾ HỆ THỐNG</vt:lpstr>
      <vt:lpstr>CHƯƠNG III. KẾT QUẢ THỰC NGHIỆM </vt:lpstr>
      <vt:lpstr>CHƯƠNG III. KẾT QUẢ THỰC NGHIỆM </vt:lpstr>
      <vt:lpstr>CHƯƠNG III. KẾT QUẢ THỰC NGHIỆM </vt:lpstr>
      <vt:lpstr>CHƯƠNG III. KẾT QUẢ THỰC NGHIỆM </vt:lpstr>
      <vt:lpstr>CHƯƠNG IV. KẾT LUẬN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LUẬN VĂN TỐT NGHIỆP</dc:title>
  <dc:creator>trananhqv03@gmail.com</dc:creator>
  <cp:lastModifiedBy>tin phan</cp:lastModifiedBy>
  <cp:revision>240</cp:revision>
  <dcterms:created xsi:type="dcterms:W3CDTF">2022-04-06T09:24:17Z</dcterms:created>
  <dcterms:modified xsi:type="dcterms:W3CDTF">2023-05-31T16:31:35Z</dcterms:modified>
</cp:coreProperties>
</file>